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67" r:id="rId5"/>
    <p:sldId id="263" r:id="rId6"/>
    <p:sldId id="260" r:id="rId7"/>
    <p:sldId id="261" r:id="rId8"/>
    <p:sldId id="264" r:id="rId9"/>
    <p:sldId id="270" r:id="rId10"/>
    <p:sldId id="259" r:id="rId11"/>
    <p:sldId id="268" r:id="rId12"/>
    <p:sldId id="265" r:id="rId13"/>
    <p:sldId id="266" r:id="rId14"/>
    <p:sldId id="269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F7"/>
    <a:srgbClr val="ED7D31"/>
    <a:srgbClr val="7F7F7F"/>
    <a:srgbClr val="E98037"/>
    <a:srgbClr val="5B9BD5"/>
    <a:srgbClr val="F2863A"/>
    <a:srgbClr val="F8CBAD"/>
    <a:srgbClr val="DFECF7"/>
    <a:srgbClr val="E7EBEE"/>
    <a:srgbClr val="D6E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9070172191520196"/>
          <c:y val="2.94184901001320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134285703618088"/>
          <c:y val="0.27510490885066358"/>
          <c:w val="0.45731455261834264"/>
          <c:h val="0.56744759686674884"/>
        </c:manualLayout>
      </c:layout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labour Employment Increasing rate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FC6-447E-B1F4-7F862B4564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FC6-447E-B1F4-7F862B4564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FC6-447E-B1F4-7F862B4564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FC6-447E-B1F4-7F862B4564F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FC6-447E-B1F4-7F862B4564F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FC6-447E-B1F4-7F862B4564F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7E5-4FA4-970B-025C1B0D8EE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Sheet1!$B$2:$B$7</c:f>
              <c:numCache>
                <c:formatCode>0.00%</c:formatCode>
                <c:ptCount val="6"/>
                <c:pt idx="0">
                  <c:v>0.01</c:v>
                </c:pt>
                <c:pt idx="1">
                  <c:v>1.5E-3</c:v>
                </c:pt>
                <c:pt idx="2">
                  <c:v>5.1999999999999998E-2</c:v>
                </c:pt>
                <c:pt idx="3">
                  <c:v>0.193</c:v>
                </c:pt>
                <c:pt idx="4">
                  <c:v>0.36899999999999999</c:v>
                </c:pt>
                <c:pt idx="5">
                  <c:v>9.5000000000000001E-2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FC6-447E-B1F4-7F862B4564F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622509224251061"/>
          <c:y val="0.19975056386963874"/>
          <c:w val="0.6873901505489971"/>
          <c:h val="0.6911569206050278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Business Market Size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CF6-40E2-A25D-B37A5775F80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CF6-40E2-A25D-B37A5775F80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CF6-40E2-A25D-B37A5775F8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Services</c:v>
                </c:pt>
                <c:pt idx="1">
                  <c:v>Agriculture</c:v>
                </c:pt>
                <c:pt idx="2">
                  <c:v>Industry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0.56000000000000005</c:v>
                </c:pt>
                <c:pt idx="1">
                  <c:v>0.18</c:v>
                </c:pt>
                <c:pt idx="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39-4835-8C9B-60C0599B65E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6A08B-D9F0-4BF5-B675-97C2DD6CA60B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A9971-E181-4A27-A705-6AD355811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9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A9971-E181-4A27-A705-6AD355811E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03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A9971-E181-4A27-A705-6AD355811E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42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F0899-F954-700C-81B4-02A9B4D0F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9C5F6A-CA86-278F-D3DF-4076991241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8CE2BA-57C8-98FA-C112-A4771F607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C4F0B-59FB-04BE-A10B-1D3F855BB1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A9971-E181-4A27-A705-6AD355811E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8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A9971-E181-4A27-A705-6AD355811E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4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A9F19-E035-EC2D-7619-096F70DAC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B4BA77-4AFA-B08F-B3FC-B311C218F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0CEA7-8C47-F897-5BC0-147A268E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3DCD-A320-4F3F-8528-F1CB36142D8C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1DF63-7C7A-05E1-720A-1F6392B56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D1E23-E6D2-46FE-C856-E2A564DB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6A6B-68A1-4957-AF5E-609E7E21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6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12D66-7DA5-2ED9-C44F-F130C9215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EFDBB2-90E1-EDF8-9178-95EF40E66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E0DB3-2477-3FAF-7FE1-5643F7D86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3DCD-A320-4F3F-8528-F1CB36142D8C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3BF5B-C848-F50F-4951-C2DF62022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F2FF8-68C5-2162-9B19-069BDC429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6A6B-68A1-4957-AF5E-609E7E21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6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2B4DF0-7539-2C57-045A-52636824D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466A78-19F5-40BD-9089-AC5904D28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0C4F5-1F72-148C-17C0-68726C57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3DCD-A320-4F3F-8528-F1CB36142D8C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FE907-363F-4F51-26C9-85FAAA44E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7E79A-5553-EA2A-08DE-842FEC6FE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6A6B-68A1-4957-AF5E-609E7E21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6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C9B77-8626-8ABA-DF85-E6D374E8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DF3DC-AA7E-4220-5536-9F1C021DF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E28A3-65C0-43CF-14F7-7E1BFEFB5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3DCD-A320-4F3F-8528-F1CB36142D8C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D9CDF-B3C0-60B5-83B1-688B92530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AE13C-10B1-05FB-4EAC-90969B89C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6A6B-68A1-4957-AF5E-609E7E21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9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37505-571F-5CF9-516F-3BEC78E85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DA482-F505-68A7-BDF0-6A135AA9C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30EC2-E1C3-CA13-D1C1-313BD677E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3DCD-A320-4F3F-8528-F1CB36142D8C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A1D1E-3F4C-C427-50E8-1A033733D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06249-46E5-43C7-9B37-11628C0AF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6A6B-68A1-4957-AF5E-609E7E21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8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6C279-A5ED-76B2-ECE7-1BC4491A6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A7053-3F61-9596-D272-BBCA6B438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E4EB9-3E11-DFEF-124D-D0091A180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64067-BD5F-2B1B-F454-7708F2664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3DCD-A320-4F3F-8528-F1CB36142D8C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24CFA-09D7-3CB6-609F-131266F01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6C72D-C748-3BD2-D2BB-284E294D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6A6B-68A1-4957-AF5E-609E7E21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38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01143-9B2F-B7BF-3C51-A0DFF2C09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E32BA-2CB2-9DAB-5805-1020313CA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BE9BA-0AAC-AA29-68CD-2ED0F10B9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537F4-5D17-3B8E-BF31-5C107898D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06DB2C-611B-2448-824E-130922459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E4C253-55E7-BA8B-852D-712C34474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3DCD-A320-4F3F-8528-F1CB36142D8C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58A365-199D-5852-4C59-BBB897E5A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5370C3-7AAE-60E0-140A-398A00BD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6A6B-68A1-4957-AF5E-609E7E21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0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7375F-8D20-825D-CBBF-E8CD4655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59B64-F3AC-D45B-9331-9FDA112C3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3DCD-A320-4F3F-8528-F1CB36142D8C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7F8E3-40C1-BDEA-09B6-733EC646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959B1-744F-BEA8-D6AF-1B494B626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6A6B-68A1-4957-AF5E-609E7E21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4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A6230-C971-BA45-82A8-6E8F879FB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3DCD-A320-4F3F-8528-F1CB36142D8C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D70F48-EB45-3428-1654-504A067FA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596B1-5669-A925-997B-CED1EE040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6A6B-68A1-4957-AF5E-609E7E21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0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89AA-1B38-E42D-FB27-3932D9CD7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80093-67A8-79F9-5706-5B168266D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C6C8C-F37B-AA6A-EB0C-A0936025A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32498-6C41-A84A-BE3E-A6B8844FC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3DCD-A320-4F3F-8528-F1CB36142D8C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B33FA-C294-0DF2-FA09-AB4C2BB8B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4153E-72BD-19B3-1CB8-7BFA977E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6A6B-68A1-4957-AF5E-609E7E21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6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2F765-DECA-D464-454E-5D7AFC145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B9AE4-74BF-0A3F-D112-4D703DAC2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1D5E70-0025-1566-941B-C80393FD8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C5AD5-F93A-6D18-E348-096B82528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3DCD-A320-4F3F-8528-F1CB36142D8C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8E373-8EE4-0A1C-2C60-9ACF6E5D5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8E9A7-556E-97D3-A780-6044724D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6A6B-68A1-4957-AF5E-609E7E21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2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3E0AA2-8B0D-5CA2-3850-42E9A2A41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426FE-DB4F-F903-B24F-43D55EDC5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BB092-B36E-5766-2346-290E85034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F3DCD-A320-4F3F-8528-F1CB36142D8C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80A45-47CA-9FAA-4ED9-3E7F5002E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B5D6D-0C27-1706-7B17-B69D7D485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6A6B-68A1-4957-AF5E-609E7E21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5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hramiksevan@gmail.com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BC1680-56B9-99A8-D562-E053EBD8A4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 cap="flat" cmpd="sng" algn="ctr">
            <a:solidFill>
              <a:srgbClr val="E9803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0E6452-F552-BBFF-30B3-94EF06B9D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1680" y="3375604"/>
            <a:ext cx="5105998" cy="1655762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6B6A69"/>
                </a:solidFill>
                <a:latin typeface="Yu Gothic UI" panose="020B0500000000000000" pitchFamily="34" charset="-128"/>
              </a:rPr>
              <a:t>Shramik</a:t>
            </a:r>
            <a:r>
              <a:rPr lang="en-US" sz="2000" b="1" dirty="0">
                <a:solidFill>
                  <a:srgbClr val="6B6A69"/>
                </a:solidFill>
                <a:latin typeface="Yu Gothic UI" panose="020B0500000000000000" pitchFamily="34" charset="-128"/>
              </a:rPr>
              <a:t> Sevan provides a working platform for </a:t>
            </a:r>
            <a:r>
              <a:rPr lang="en-US" sz="2000" b="1" dirty="0" err="1">
                <a:solidFill>
                  <a:srgbClr val="6B6A69"/>
                </a:solidFill>
                <a:latin typeface="Yu Gothic UI" panose="020B0500000000000000" pitchFamily="34" charset="-128"/>
              </a:rPr>
              <a:t>labours</a:t>
            </a:r>
            <a:r>
              <a:rPr lang="en-US" sz="2000" b="1" dirty="0">
                <a:solidFill>
                  <a:srgbClr val="6B6A69"/>
                </a:solidFill>
                <a:latin typeface="Yu Gothic UI" panose="020B0500000000000000" pitchFamily="34" charset="-128"/>
              </a:rPr>
              <a:t>. and builds transparency between </a:t>
            </a:r>
            <a:r>
              <a:rPr lang="en-US" sz="2000" b="1" dirty="0" err="1">
                <a:solidFill>
                  <a:srgbClr val="6B6A69"/>
                </a:solidFill>
                <a:latin typeface="Yu Gothic UI" panose="020B0500000000000000" pitchFamily="34" charset="-128"/>
              </a:rPr>
              <a:t>labours</a:t>
            </a:r>
            <a:r>
              <a:rPr lang="en-US" sz="2000" b="1" dirty="0">
                <a:solidFill>
                  <a:srgbClr val="6B6A69"/>
                </a:solidFill>
                <a:latin typeface="Yu Gothic UI" panose="020B0500000000000000" pitchFamily="34" charset="-128"/>
              </a:rPr>
              <a:t> and contractors</a:t>
            </a:r>
          </a:p>
          <a:p>
            <a:endParaRPr lang="en-US" sz="28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B2D041B-BE99-FE25-A3AB-9B348DFF40B7}"/>
              </a:ext>
            </a:extLst>
          </p:cNvPr>
          <p:cNvSpPr/>
          <p:nvPr/>
        </p:nvSpPr>
        <p:spPr>
          <a:xfrm>
            <a:off x="1173615" y="2139288"/>
            <a:ext cx="2488633" cy="4312465"/>
          </a:xfrm>
          <a:prstGeom prst="ellips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1905000">
              <a:schemeClr val="bg1">
                <a:alpha val="74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8D86071-1C4D-01EF-F570-C71F6838D7C4}"/>
              </a:ext>
            </a:extLst>
          </p:cNvPr>
          <p:cNvSpPr/>
          <p:nvPr/>
        </p:nvSpPr>
        <p:spPr>
          <a:xfrm>
            <a:off x="1137799" y="6365496"/>
            <a:ext cx="2615890" cy="59869"/>
          </a:xfrm>
          <a:prstGeom prst="ellipse">
            <a:avLst/>
          </a:prstGeom>
          <a:solidFill>
            <a:srgbClr val="E7EBEE"/>
          </a:solidFill>
          <a:ln w="9525" cap="flat" cmpd="sng" algn="ctr">
            <a:solidFill>
              <a:srgbClr val="E7EBEE"/>
            </a:solidFill>
            <a:prstDash val="solid"/>
            <a:round/>
            <a:headEnd type="none" w="med" len="med"/>
            <a:tailEnd type="none" w="med" len="med"/>
          </a:ln>
          <a:effectLst>
            <a:glow rad="355600">
              <a:schemeClr val="tx1">
                <a:alpha val="7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37DC0A-4BA4-B302-5B36-33C10E8819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740" y="-185155"/>
            <a:ext cx="2294053" cy="3243649"/>
          </a:xfrm>
          <a:prstGeom prst="rect">
            <a:avLst/>
          </a:prstGeom>
          <a:effectLst>
            <a:glow rad="63500">
              <a:schemeClr val="tx1">
                <a:alpha val="3000"/>
              </a:schemeClr>
            </a:glow>
          </a:effectLst>
        </p:spPr>
      </p:pic>
      <p:grpSp>
        <p:nvGrpSpPr>
          <p:cNvPr id="42" name="Google Shape;764;p36">
            <a:extLst>
              <a:ext uri="{FF2B5EF4-FFF2-40B4-BE49-F238E27FC236}">
                <a16:creationId xmlns:a16="http://schemas.microsoft.com/office/drawing/2014/main" id="{26DF1920-02DC-8023-91EA-E5677DBB4078}"/>
              </a:ext>
            </a:extLst>
          </p:cNvPr>
          <p:cNvGrpSpPr/>
          <p:nvPr/>
        </p:nvGrpSpPr>
        <p:grpSpPr>
          <a:xfrm>
            <a:off x="9137147" y="2953618"/>
            <a:ext cx="3009116" cy="3858488"/>
            <a:chOff x="2596819" y="1714875"/>
            <a:chExt cx="2675958" cy="3431292"/>
          </a:xfrm>
        </p:grpSpPr>
        <p:sp>
          <p:nvSpPr>
            <p:cNvPr id="43" name="Google Shape;765;p36">
              <a:extLst>
                <a:ext uri="{FF2B5EF4-FFF2-40B4-BE49-F238E27FC236}">
                  <a16:creationId xmlns:a16="http://schemas.microsoft.com/office/drawing/2014/main" id="{80E3F825-5A99-024D-9AE8-05ED48A23436}"/>
                </a:ext>
              </a:extLst>
            </p:cNvPr>
            <p:cNvSpPr/>
            <p:nvPr/>
          </p:nvSpPr>
          <p:spPr>
            <a:xfrm>
              <a:off x="3851513" y="2378200"/>
              <a:ext cx="443555" cy="442611"/>
            </a:xfrm>
            <a:custGeom>
              <a:avLst/>
              <a:gdLst/>
              <a:ahLst/>
              <a:cxnLst/>
              <a:rect l="l" t="t" r="r" b="b"/>
              <a:pathLst>
                <a:path w="470" h="469" extrusionOk="0">
                  <a:moveTo>
                    <a:pt x="470" y="180"/>
                  </a:moveTo>
                  <a:lnTo>
                    <a:pt x="440" y="107"/>
                  </a:lnTo>
                  <a:lnTo>
                    <a:pt x="370" y="132"/>
                  </a:lnTo>
                  <a:cubicBezTo>
                    <a:pt x="361" y="120"/>
                    <a:pt x="350" y="109"/>
                    <a:pt x="338" y="100"/>
                  </a:cubicBezTo>
                  <a:lnTo>
                    <a:pt x="363" y="30"/>
                  </a:lnTo>
                  <a:lnTo>
                    <a:pt x="290" y="0"/>
                  </a:lnTo>
                  <a:lnTo>
                    <a:pt x="258" y="66"/>
                  </a:lnTo>
                  <a:cubicBezTo>
                    <a:pt x="243" y="64"/>
                    <a:pt x="228" y="64"/>
                    <a:pt x="213" y="66"/>
                  </a:cubicBezTo>
                  <a:lnTo>
                    <a:pt x="181" y="0"/>
                  </a:lnTo>
                  <a:lnTo>
                    <a:pt x="108" y="30"/>
                  </a:lnTo>
                  <a:lnTo>
                    <a:pt x="133" y="99"/>
                  </a:lnTo>
                  <a:cubicBezTo>
                    <a:pt x="120" y="109"/>
                    <a:pt x="110" y="119"/>
                    <a:pt x="101" y="131"/>
                  </a:cubicBezTo>
                  <a:lnTo>
                    <a:pt x="31" y="107"/>
                  </a:lnTo>
                  <a:lnTo>
                    <a:pt x="1" y="179"/>
                  </a:lnTo>
                  <a:lnTo>
                    <a:pt x="67" y="211"/>
                  </a:lnTo>
                  <a:cubicBezTo>
                    <a:pt x="65" y="226"/>
                    <a:pt x="65" y="241"/>
                    <a:pt x="67" y="256"/>
                  </a:cubicBezTo>
                  <a:lnTo>
                    <a:pt x="0" y="288"/>
                  </a:lnTo>
                  <a:lnTo>
                    <a:pt x="30" y="361"/>
                  </a:lnTo>
                  <a:lnTo>
                    <a:pt x="100" y="337"/>
                  </a:lnTo>
                  <a:cubicBezTo>
                    <a:pt x="110" y="349"/>
                    <a:pt x="120" y="360"/>
                    <a:pt x="132" y="369"/>
                  </a:cubicBezTo>
                  <a:lnTo>
                    <a:pt x="108" y="438"/>
                  </a:lnTo>
                  <a:lnTo>
                    <a:pt x="180" y="469"/>
                  </a:lnTo>
                  <a:lnTo>
                    <a:pt x="212" y="402"/>
                  </a:lnTo>
                  <a:cubicBezTo>
                    <a:pt x="227" y="404"/>
                    <a:pt x="242" y="404"/>
                    <a:pt x="257" y="402"/>
                  </a:cubicBezTo>
                  <a:lnTo>
                    <a:pt x="289" y="469"/>
                  </a:lnTo>
                  <a:lnTo>
                    <a:pt x="362" y="439"/>
                  </a:lnTo>
                  <a:lnTo>
                    <a:pt x="337" y="369"/>
                  </a:lnTo>
                  <a:cubicBezTo>
                    <a:pt x="350" y="359"/>
                    <a:pt x="360" y="349"/>
                    <a:pt x="369" y="337"/>
                  </a:cubicBezTo>
                  <a:lnTo>
                    <a:pt x="439" y="362"/>
                  </a:lnTo>
                  <a:lnTo>
                    <a:pt x="469" y="289"/>
                  </a:lnTo>
                  <a:lnTo>
                    <a:pt x="403" y="257"/>
                  </a:lnTo>
                  <a:cubicBezTo>
                    <a:pt x="405" y="242"/>
                    <a:pt x="405" y="227"/>
                    <a:pt x="403" y="212"/>
                  </a:cubicBezTo>
                  <a:lnTo>
                    <a:pt x="470" y="180"/>
                  </a:lnTo>
                  <a:moveTo>
                    <a:pt x="309" y="204"/>
                  </a:moveTo>
                  <a:cubicBezTo>
                    <a:pt x="326" y="245"/>
                    <a:pt x="306" y="291"/>
                    <a:pt x="266" y="308"/>
                  </a:cubicBezTo>
                  <a:cubicBezTo>
                    <a:pt x="225" y="325"/>
                    <a:pt x="179" y="305"/>
                    <a:pt x="162" y="265"/>
                  </a:cubicBezTo>
                  <a:cubicBezTo>
                    <a:pt x="146" y="224"/>
                    <a:pt x="164" y="177"/>
                    <a:pt x="205" y="161"/>
                  </a:cubicBezTo>
                  <a:cubicBezTo>
                    <a:pt x="246" y="144"/>
                    <a:pt x="292" y="163"/>
                    <a:pt x="309" y="20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766;p36">
              <a:extLst>
                <a:ext uri="{FF2B5EF4-FFF2-40B4-BE49-F238E27FC236}">
                  <a16:creationId xmlns:a16="http://schemas.microsoft.com/office/drawing/2014/main" id="{54B7A5E0-6010-3CD9-1CF9-2472FE5BB8DE}"/>
                </a:ext>
              </a:extLst>
            </p:cNvPr>
            <p:cNvSpPr/>
            <p:nvPr/>
          </p:nvSpPr>
          <p:spPr>
            <a:xfrm>
              <a:off x="4242219" y="4394012"/>
              <a:ext cx="303883" cy="303882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322" y="124"/>
                  </a:moveTo>
                  <a:lnTo>
                    <a:pt x="301" y="74"/>
                  </a:lnTo>
                  <a:lnTo>
                    <a:pt x="253" y="91"/>
                  </a:lnTo>
                  <a:cubicBezTo>
                    <a:pt x="247" y="82"/>
                    <a:pt x="240" y="75"/>
                    <a:pt x="232" y="69"/>
                  </a:cubicBezTo>
                  <a:lnTo>
                    <a:pt x="248" y="21"/>
                  </a:lnTo>
                  <a:lnTo>
                    <a:pt x="199" y="0"/>
                  </a:lnTo>
                  <a:lnTo>
                    <a:pt x="177" y="46"/>
                  </a:lnTo>
                  <a:cubicBezTo>
                    <a:pt x="166" y="45"/>
                    <a:pt x="156" y="45"/>
                    <a:pt x="146" y="46"/>
                  </a:cubicBezTo>
                  <a:lnTo>
                    <a:pt x="124" y="0"/>
                  </a:lnTo>
                  <a:lnTo>
                    <a:pt x="74" y="21"/>
                  </a:lnTo>
                  <a:lnTo>
                    <a:pt x="91" y="69"/>
                  </a:lnTo>
                  <a:cubicBezTo>
                    <a:pt x="82" y="75"/>
                    <a:pt x="75" y="82"/>
                    <a:pt x="69" y="90"/>
                  </a:cubicBezTo>
                  <a:lnTo>
                    <a:pt x="21" y="74"/>
                  </a:lnTo>
                  <a:lnTo>
                    <a:pt x="0" y="123"/>
                  </a:lnTo>
                  <a:lnTo>
                    <a:pt x="46" y="145"/>
                  </a:lnTo>
                  <a:cubicBezTo>
                    <a:pt x="45" y="156"/>
                    <a:pt x="45" y="166"/>
                    <a:pt x="46" y="176"/>
                  </a:cubicBezTo>
                  <a:lnTo>
                    <a:pt x="0" y="198"/>
                  </a:lnTo>
                  <a:lnTo>
                    <a:pt x="21" y="248"/>
                  </a:lnTo>
                  <a:lnTo>
                    <a:pt x="69" y="231"/>
                  </a:lnTo>
                  <a:cubicBezTo>
                    <a:pt x="75" y="240"/>
                    <a:pt x="82" y="247"/>
                    <a:pt x="90" y="253"/>
                  </a:cubicBezTo>
                  <a:lnTo>
                    <a:pt x="73" y="301"/>
                  </a:lnTo>
                  <a:lnTo>
                    <a:pt x="123" y="322"/>
                  </a:lnTo>
                  <a:lnTo>
                    <a:pt x="145" y="276"/>
                  </a:lnTo>
                  <a:cubicBezTo>
                    <a:pt x="156" y="278"/>
                    <a:pt x="166" y="278"/>
                    <a:pt x="176" y="276"/>
                  </a:cubicBezTo>
                  <a:lnTo>
                    <a:pt x="198" y="322"/>
                  </a:lnTo>
                  <a:lnTo>
                    <a:pt x="248" y="302"/>
                  </a:lnTo>
                  <a:lnTo>
                    <a:pt x="231" y="254"/>
                  </a:lnTo>
                  <a:cubicBezTo>
                    <a:pt x="240" y="247"/>
                    <a:pt x="247" y="240"/>
                    <a:pt x="253" y="232"/>
                  </a:cubicBezTo>
                  <a:lnTo>
                    <a:pt x="301" y="249"/>
                  </a:lnTo>
                  <a:lnTo>
                    <a:pt x="322" y="199"/>
                  </a:lnTo>
                  <a:lnTo>
                    <a:pt x="276" y="177"/>
                  </a:lnTo>
                  <a:cubicBezTo>
                    <a:pt x="278" y="167"/>
                    <a:pt x="278" y="156"/>
                    <a:pt x="276" y="146"/>
                  </a:cubicBezTo>
                  <a:lnTo>
                    <a:pt x="322" y="124"/>
                  </a:lnTo>
                  <a:moveTo>
                    <a:pt x="211" y="140"/>
                  </a:moveTo>
                  <a:cubicBezTo>
                    <a:pt x="223" y="168"/>
                    <a:pt x="210" y="200"/>
                    <a:pt x="182" y="212"/>
                  </a:cubicBezTo>
                  <a:cubicBezTo>
                    <a:pt x="154" y="223"/>
                    <a:pt x="122" y="210"/>
                    <a:pt x="110" y="182"/>
                  </a:cubicBezTo>
                  <a:cubicBezTo>
                    <a:pt x="99" y="154"/>
                    <a:pt x="112" y="122"/>
                    <a:pt x="140" y="111"/>
                  </a:cubicBezTo>
                  <a:cubicBezTo>
                    <a:pt x="168" y="99"/>
                    <a:pt x="200" y="113"/>
                    <a:pt x="211" y="141"/>
                  </a:cubicBezTo>
                  <a:lnTo>
                    <a:pt x="211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768;p36">
              <a:extLst>
                <a:ext uri="{FF2B5EF4-FFF2-40B4-BE49-F238E27FC236}">
                  <a16:creationId xmlns:a16="http://schemas.microsoft.com/office/drawing/2014/main" id="{AD87AB9F-DBD0-1424-4E0A-B82774536134}"/>
                </a:ext>
              </a:extLst>
            </p:cNvPr>
            <p:cNvSpPr/>
            <p:nvPr/>
          </p:nvSpPr>
          <p:spPr>
            <a:xfrm>
              <a:off x="4135598" y="1714875"/>
              <a:ext cx="991865" cy="287838"/>
            </a:xfrm>
            <a:custGeom>
              <a:avLst/>
              <a:gdLst/>
              <a:ahLst/>
              <a:cxnLst/>
              <a:rect l="l" t="t" r="r" b="b"/>
              <a:pathLst>
                <a:path w="1051" h="305" extrusionOk="0">
                  <a:moveTo>
                    <a:pt x="0" y="305"/>
                  </a:moveTo>
                  <a:lnTo>
                    <a:pt x="1051" y="305"/>
                  </a:lnTo>
                  <a:cubicBezTo>
                    <a:pt x="1051" y="305"/>
                    <a:pt x="1056" y="182"/>
                    <a:pt x="960" y="134"/>
                  </a:cubicBezTo>
                  <a:cubicBezTo>
                    <a:pt x="864" y="85"/>
                    <a:pt x="717" y="196"/>
                    <a:pt x="717" y="196"/>
                  </a:cubicBezTo>
                  <a:cubicBezTo>
                    <a:pt x="717" y="196"/>
                    <a:pt x="701" y="12"/>
                    <a:pt x="552" y="1"/>
                  </a:cubicBezTo>
                  <a:cubicBezTo>
                    <a:pt x="403" y="-10"/>
                    <a:pt x="312" y="180"/>
                    <a:pt x="312" y="180"/>
                  </a:cubicBezTo>
                  <a:cubicBezTo>
                    <a:pt x="312" y="180"/>
                    <a:pt x="268" y="117"/>
                    <a:pt x="169" y="141"/>
                  </a:cubicBezTo>
                  <a:cubicBezTo>
                    <a:pt x="35" y="175"/>
                    <a:pt x="0" y="305"/>
                    <a:pt x="0" y="3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769;p36">
              <a:extLst>
                <a:ext uri="{FF2B5EF4-FFF2-40B4-BE49-F238E27FC236}">
                  <a16:creationId xmlns:a16="http://schemas.microsoft.com/office/drawing/2014/main" id="{9EC9E966-70CE-5A9F-BECC-C52A284A17CA}"/>
                </a:ext>
              </a:extLst>
            </p:cNvPr>
            <p:cNvSpPr/>
            <p:nvPr/>
          </p:nvSpPr>
          <p:spPr>
            <a:xfrm>
              <a:off x="4031766" y="4611071"/>
              <a:ext cx="556804" cy="535096"/>
            </a:xfrm>
            <a:custGeom>
              <a:avLst/>
              <a:gdLst/>
              <a:ahLst/>
              <a:cxnLst/>
              <a:rect l="l" t="t" r="r" b="b"/>
              <a:pathLst>
                <a:path w="590" h="567" extrusionOk="0">
                  <a:moveTo>
                    <a:pt x="590" y="567"/>
                  </a:moveTo>
                  <a:cubicBezTo>
                    <a:pt x="590" y="567"/>
                    <a:pt x="505" y="32"/>
                    <a:pt x="349" y="2"/>
                  </a:cubicBezTo>
                  <a:cubicBezTo>
                    <a:pt x="239" y="-19"/>
                    <a:pt x="339" y="244"/>
                    <a:pt x="424" y="365"/>
                  </a:cubicBezTo>
                  <a:cubicBezTo>
                    <a:pt x="424" y="365"/>
                    <a:pt x="256" y="171"/>
                    <a:pt x="144" y="191"/>
                  </a:cubicBezTo>
                  <a:cubicBezTo>
                    <a:pt x="33" y="211"/>
                    <a:pt x="197" y="399"/>
                    <a:pt x="295" y="433"/>
                  </a:cubicBezTo>
                  <a:cubicBezTo>
                    <a:pt x="295" y="433"/>
                    <a:pt x="33" y="323"/>
                    <a:pt x="3" y="409"/>
                  </a:cubicBezTo>
                  <a:cubicBezTo>
                    <a:pt x="-35" y="515"/>
                    <a:pt x="272" y="567"/>
                    <a:pt x="272" y="567"/>
                  </a:cubicBezTo>
                  <a:lnTo>
                    <a:pt x="590" y="56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770;p36">
              <a:extLst>
                <a:ext uri="{FF2B5EF4-FFF2-40B4-BE49-F238E27FC236}">
                  <a16:creationId xmlns:a16="http://schemas.microsoft.com/office/drawing/2014/main" id="{C42213B8-31EA-9EFC-610C-59C75047017F}"/>
                </a:ext>
              </a:extLst>
            </p:cNvPr>
            <p:cNvSpPr/>
            <p:nvPr/>
          </p:nvSpPr>
          <p:spPr>
            <a:xfrm>
              <a:off x="4903777" y="3555978"/>
              <a:ext cx="369000" cy="1590189"/>
            </a:xfrm>
            <a:custGeom>
              <a:avLst/>
              <a:gdLst/>
              <a:ahLst/>
              <a:cxnLst/>
              <a:rect l="l" t="t" r="r" b="b"/>
              <a:pathLst>
                <a:path w="391" h="1685" extrusionOk="0">
                  <a:moveTo>
                    <a:pt x="362" y="0"/>
                  </a:moveTo>
                  <a:lnTo>
                    <a:pt x="362" y="110"/>
                  </a:lnTo>
                  <a:lnTo>
                    <a:pt x="28" y="11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685"/>
                  </a:lnTo>
                  <a:lnTo>
                    <a:pt x="28" y="1685"/>
                  </a:lnTo>
                  <a:lnTo>
                    <a:pt x="28" y="1541"/>
                  </a:lnTo>
                  <a:lnTo>
                    <a:pt x="362" y="1541"/>
                  </a:lnTo>
                  <a:lnTo>
                    <a:pt x="362" y="1685"/>
                  </a:lnTo>
                  <a:lnTo>
                    <a:pt x="391" y="1685"/>
                  </a:lnTo>
                  <a:lnTo>
                    <a:pt x="391" y="0"/>
                  </a:lnTo>
                  <a:lnTo>
                    <a:pt x="362" y="0"/>
                  </a:lnTo>
                  <a:moveTo>
                    <a:pt x="362" y="138"/>
                  </a:moveTo>
                  <a:lnTo>
                    <a:pt x="362" y="460"/>
                  </a:lnTo>
                  <a:lnTo>
                    <a:pt x="28" y="460"/>
                  </a:lnTo>
                  <a:lnTo>
                    <a:pt x="28" y="138"/>
                  </a:lnTo>
                  <a:lnTo>
                    <a:pt x="362" y="138"/>
                  </a:lnTo>
                  <a:moveTo>
                    <a:pt x="28" y="811"/>
                  </a:moveTo>
                  <a:lnTo>
                    <a:pt x="28" y="489"/>
                  </a:lnTo>
                  <a:lnTo>
                    <a:pt x="362" y="489"/>
                  </a:lnTo>
                  <a:lnTo>
                    <a:pt x="362" y="811"/>
                  </a:lnTo>
                  <a:lnTo>
                    <a:pt x="28" y="811"/>
                  </a:lnTo>
                  <a:moveTo>
                    <a:pt x="362" y="840"/>
                  </a:moveTo>
                  <a:lnTo>
                    <a:pt x="362" y="1162"/>
                  </a:lnTo>
                  <a:lnTo>
                    <a:pt x="28" y="1162"/>
                  </a:lnTo>
                  <a:lnTo>
                    <a:pt x="28" y="840"/>
                  </a:lnTo>
                  <a:lnTo>
                    <a:pt x="362" y="840"/>
                  </a:lnTo>
                  <a:moveTo>
                    <a:pt x="28" y="1513"/>
                  </a:moveTo>
                  <a:lnTo>
                    <a:pt x="28" y="1190"/>
                  </a:lnTo>
                  <a:lnTo>
                    <a:pt x="362" y="1190"/>
                  </a:lnTo>
                  <a:lnTo>
                    <a:pt x="362" y="1513"/>
                  </a:lnTo>
                  <a:lnTo>
                    <a:pt x="28" y="15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9" name="Google Shape;771;p36">
              <a:extLst>
                <a:ext uri="{FF2B5EF4-FFF2-40B4-BE49-F238E27FC236}">
                  <a16:creationId xmlns:a16="http://schemas.microsoft.com/office/drawing/2014/main" id="{16CFC0C7-CBDC-3717-8F3A-61BF09571190}"/>
                </a:ext>
              </a:extLst>
            </p:cNvPr>
            <p:cNvCxnSpPr/>
            <p:nvPr/>
          </p:nvCxnSpPr>
          <p:spPr>
            <a:xfrm>
              <a:off x="4930202" y="3686213"/>
              <a:ext cx="315300" cy="303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50" name="Google Shape;772;p36">
              <a:extLst>
                <a:ext uri="{FF2B5EF4-FFF2-40B4-BE49-F238E27FC236}">
                  <a16:creationId xmlns:a16="http://schemas.microsoft.com/office/drawing/2014/main" id="{3480ABF7-FD80-AD4F-7CA3-BABDEA6E8C6F}"/>
                </a:ext>
              </a:extLst>
            </p:cNvPr>
            <p:cNvCxnSpPr/>
            <p:nvPr/>
          </p:nvCxnSpPr>
          <p:spPr>
            <a:xfrm flipH="1">
              <a:off x="4930110" y="3686213"/>
              <a:ext cx="315300" cy="303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51" name="Google Shape;773;p36">
              <a:extLst>
                <a:ext uri="{FF2B5EF4-FFF2-40B4-BE49-F238E27FC236}">
                  <a16:creationId xmlns:a16="http://schemas.microsoft.com/office/drawing/2014/main" id="{BA2FA39E-F92B-1A2A-9B99-2E15C5E7B210}"/>
                </a:ext>
              </a:extLst>
            </p:cNvPr>
            <p:cNvCxnSpPr/>
            <p:nvPr/>
          </p:nvCxnSpPr>
          <p:spPr>
            <a:xfrm>
              <a:off x="4930202" y="4017463"/>
              <a:ext cx="315300" cy="303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52" name="Google Shape;774;p36">
              <a:extLst>
                <a:ext uri="{FF2B5EF4-FFF2-40B4-BE49-F238E27FC236}">
                  <a16:creationId xmlns:a16="http://schemas.microsoft.com/office/drawing/2014/main" id="{823D6A82-526C-7662-2DB8-FA5E710C6736}"/>
                </a:ext>
              </a:extLst>
            </p:cNvPr>
            <p:cNvCxnSpPr/>
            <p:nvPr/>
          </p:nvCxnSpPr>
          <p:spPr>
            <a:xfrm flipH="1">
              <a:off x="4930110" y="4017463"/>
              <a:ext cx="315300" cy="303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53" name="Google Shape;775;p36">
              <a:extLst>
                <a:ext uri="{FF2B5EF4-FFF2-40B4-BE49-F238E27FC236}">
                  <a16:creationId xmlns:a16="http://schemas.microsoft.com/office/drawing/2014/main" id="{8D240F3C-9E93-1A73-9834-1B8F427DC1D9}"/>
                </a:ext>
              </a:extLst>
            </p:cNvPr>
            <p:cNvCxnSpPr/>
            <p:nvPr/>
          </p:nvCxnSpPr>
          <p:spPr>
            <a:xfrm>
              <a:off x="4930202" y="4348713"/>
              <a:ext cx="315300" cy="303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54" name="Google Shape;776;p36">
              <a:extLst>
                <a:ext uri="{FF2B5EF4-FFF2-40B4-BE49-F238E27FC236}">
                  <a16:creationId xmlns:a16="http://schemas.microsoft.com/office/drawing/2014/main" id="{B60FA678-4FCD-FA48-4E34-AABDBB977025}"/>
                </a:ext>
              </a:extLst>
            </p:cNvPr>
            <p:cNvCxnSpPr/>
            <p:nvPr/>
          </p:nvCxnSpPr>
          <p:spPr>
            <a:xfrm flipH="1">
              <a:off x="4930110" y="4348713"/>
              <a:ext cx="315300" cy="303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55" name="Google Shape;777;p36">
              <a:extLst>
                <a:ext uri="{FF2B5EF4-FFF2-40B4-BE49-F238E27FC236}">
                  <a16:creationId xmlns:a16="http://schemas.microsoft.com/office/drawing/2014/main" id="{6DDBFE10-A450-CC1F-6B47-682CE9E5FE13}"/>
                </a:ext>
              </a:extLst>
            </p:cNvPr>
            <p:cNvCxnSpPr/>
            <p:nvPr/>
          </p:nvCxnSpPr>
          <p:spPr>
            <a:xfrm>
              <a:off x="4930202" y="4679019"/>
              <a:ext cx="315300" cy="305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56" name="Google Shape;778;p36">
              <a:extLst>
                <a:ext uri="{FF2B5EF4-FFF2-40B4-BE49-F238E27FC236}">
                  <a16:creationId xmlns:a16="http://schemas.microsoft.com/office/drawing/2014/main" id="{06D1FC9A-2080-DC74-4FCF-F0D8BF947638}"/>
                </a:ext>
              </a:extLst>
            </p:cNvPr>
            <p:cNvCxnSpPr/>
            <p:nvPr/>
          </p:nvCxnSpPr>
          <p:spPr>
            <a:xfrm flipH="1">
              <a:off x="4930110" y="4679019"/>
              <a:ext cx="315300" cy="305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sp>
          <p:nvSpPr>
            <p:cNvPr id="57" name="Google Shape;779;p36">
              <a:extLst>
                <a:ext uri="{FF2B5EF4-FFF2-40B4-BE49-F238E27FC236}">
                  <a16:creationId xmlns:a16="http://schemas.microsoft.com/office/drawing/2014/main" id="{C74D1A8E-C5C9-3EC0-BF80-72C52F4576CA}"/>
                </a:ext>
              </a:extLst>
            </p:cNvPr>
            <p:cNvSpPr/>
            <p:nvPr/>
          </p:nvSpPr>
          <p:spPr>
            <a:xfrm>
              <a:off x="4001567" y="3265308"/>
              <a:ext cx="1225912" cy="1880859"/>
            </a:xfrm>
            <a:custGeom>
              <a:avLst/>
              <a:gdLst/>
              <a:ahLst/>
              <a:cxnLst/>
              <a:rect l="l" t="t" r="r" b="b"/>
              <a:pathLst>
                <a:path w="1299" h="1993" extrusionOk="0">
                  <a:moveTo>
                    <a:pt x="711" y="467"/>
                  </a:moveTo>
                  <a:lnTo>
                    <a:pt x="239" y="0"/>
                  </a:lnTo>
                  <a:lnTo>
                    <a:pt x="66" y="364"/>
                  </a:lnTo>
                  <a:lnTo>
                    <a:pt x="0" y="399"/>
                  </a:lnTo>
                  <a:cubicBezTo>
                    <a:pt x="81" y="514"/>
                    <a:pt x="164" y="632"/>
                    <a:pt x="164" y="632"/>
                  </a:cubicBezTo>
                  <a:lnTo>
                    <a:pt x="442" y="785"/>
                  </a:lnTo>
                  <a:lnTo>
                    <a:pt x="587" y="1993"/>
                  </a:lnTo>
                  <a:lnTo>
                    <a:pt x="1299" y="1993"/>
                  </a:lnTo>
                  <a:lnTo>
                    <a:pt x="711" y="467"/>
                  </a:lnTo>
                  <a:close/>
                </a:path>
              </a:pathLst>
            </a:custGeom>
            <a:solidFill>
              <a:srgbClr val="B36F5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780;p36">
              <a:extLst>
                <a:ext uri="{FF2B5EF4-FFF2-40B4-BE49-F238E27FC236}">
                  <a16:creationId xmlns:a16="http://schemas.microsoft.com/office/drawing/2014/main" id="{EE54754C-2704-3DB1-5A74-58075BCFFC0B}"/>
                </a:ext>
              </a:extLst>
            </p:cNvPr>
            <p:cNvSpPr/>
            <p:nvPr/>
          </p:nvSpPr>
          <p:spPr>
            <a:xfrm>
              <a:off x="4065741" y="3673001"/>
              <a:ext cx="102867" cy="111360"/>
            </a:xfrm>
            <a:custGeom>
              <a:avLst/>
              <a:gdLst/>
              <a:ahLst/>
              <a:cxnLst/>
              <a:rect l="l" t="t" r="r" b="b"/>
              <a:pathLst>
                <a:path w="109" h="118" extrusionOk="0">
                  <a:moveTo>
                    <a:pt x="0" y="0"/>
                  </a:moveTo>
                  <a:lnTo>
                    <a:pt x="67" y="118"/>
                  </a:lnTo>
                  <a:lnTo>
                    <a:pt x="109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781;p36">
              <a:extLst>
                <a:ext uri="{FF2B5EF4-FFF2-40B4-BE49-F238E27FC236}">
                  <a16:creationId xmlns:a16="http://schemas.microsoft.com/office/drawing/2014/main" id="{2188B323-4638-C5B4-74A9-8FD086042D64}"/>
                </a:ext>
              </a:extLst>
            </p:cNvPr>
            <p:cNvSpPr/>
            <p:nvPr/>
          </p:nvSpPr>
          <p:spPr>
            <a:xfrm>
              <a:off x="3776958" y="2384806"/>
              <a:ext cx="1235349" cy="2153598"/>
            </a:xfrm>
            <a:custGeom>
              <a:avLst/>
              <a:gdLst/>
              <a:ahLst/>
              <a:cxnLst/>
              <a:rect l="l" t="t" r="r" b="b"/>
              <a:pathLst>
                <a:path w="1309" h="2282" extrusionOk="0">
                  <a:moveTo>
                    <a:pt x="724" y="139"/>
                  </a:moveTo>
                  <a:cubicBezTo>
                    <a:pt x="683" y="195"/>
                    <a:pt x="649" y="262"/>
                    <a:pt x="649" y="333"/>
                  </a:cubicBezTo>
                  <a:cubicBezTo>
                    <a:pt x="649" y="390"/>
                    <a:pt x="669" y="446"/>
                    <a:pt x="687" y="500"/>
                  </a:cubicBezTo>
                  <a:cubicBezTo>
                    <a:pt x="704" y="550"/>
                    <a:pt x="719" y="604"/>
                    <a:pt x="699" y="655"/>
                  </a:cubicBezTo>
                  <a:cubicBezTo>
                    <a:pt x="614" y="865"/>
                    <a:pt x="419" y="1344"/>
                    <a:pt x="375" y="1452"/>
                  </a:cubicBezTo>
                  <a:cubicBezTo>
                    <a:pt x="357" y="1495"/>
                    <a:pt x="344" y="1541"/>
                    <a:pt x="309" y="1573"/>
                  </a:cubicBezTo>
                  <a:cubicBezTo>
                    <a:pt x="269" y="1609"/>
                    <a:pt x="218" y="1629"/>
                    <a:pt x="172" y="1654"/>
                  </a:cubicBezTo>
                  <a:cubicBezTo>
                    <a:pt x="99" y="1695"/>
                    <a:pt x="50" y="1747"/>
                    <a:pt x="24" y="1828"/>
                  </a:cubicBezTo>
                  <a:cubicBezTo>
                    <a:pt x="-7" y="1921"/>
                    <a:pt x="-9" y="2023"/>
                    <a:pt x="23" y="2116"/>
                  </a:cubicBezTo>
                  <a:cubicBezTo>
                    <a:pt x="32" y="2140"/>
                    <a:pt x="67" y="2137"/>
                    <a:pt x="76" y="2115"/>
                  </a:cubicBezTo>
                  <a:cubicBezTo>
                    <a:pt x="107" y="2038"/>
                    <a:pt x="139" y="1961"/>
                    <a:pt x="170" y="1884"/>
                  </a:cubicBezTo>
                  <a:cubicBezTo>
                    <a:pt x="238" y="1867"/>
                    <a:pt x="305" y="1850"/>
                    <a:pt x="373" y="1833"/>
                  </a:cubicBezTo>
                  <a:cubicBezTo>
                    <a:pt x="409" y="1892"/>
                    <a:pt x="445" y="1952"/>
                    <a:pt x="482" y="2011"/>
                  </a:cubicBezTo>
                  <a:cubicBezTo>
                    <a:pt x="450" y="2088"/>
                    <a:pt x="419" y="2165"/>
                    <a:pt x="388" y="2242"/>
                  </a:cubicBezTo>
                  <a:cubicBezTo>
                    <a:pt x="379" y="2264"/>
                    <a:pt x="402" y="2291"/>
                    <a:pt x="425" y="2279"/>
                  </a:cubicBezTo>
                  <a:cubicBezTo>
                    <a:pt x="489" y="2247"/>
                    <a:pt x="542" y="2200"/>
                    <a:pt x="584" y="2143"/>
                  </a:cubicBezTo>
                  <a:cubicBezTo>
                    <a:pt x="623" y="2090"/>
                    <a:pt x="657" y="2024"/>
                    <a:pt x="659" y="1957"/>
                  </a:cubicBezTo>
                  <a:cubicBezTo>
                    <a:pt x="662" y="1850"/>
                    <a:pt x="581" y="1751"/>
                    <a:pt x="603" y="1644"/>
                  </a:cubicBezTo>
                  <a:cubicBezTo>
                    <a:pt x="609" y="1618"/>
                    <a:pt x="918" y="868"/>
                    <a:pt x="950" y="790"/>
                  </a:cubicBezTo>
                  <a:cubicBezTo>
                    <a:pt x="964" y="755"/>
                    <a:pt x="979" y="726"/>
                    <a:pt x="1008" y="702"/>
                  </a:cubicBezTo>
                  <a:cubicBezTo>
                    <a:pt x="1038" y="678"/>
                    <a:pt x="1073" y="661"/>
                    <a:pt x="1107" y="644"/>
                  </a:cubicBezTo>
                  <a:cubicBezTo>
                    <a:pt x="1184" y="604"/>
                    <a:pt x="1247" y="557"/>
                    <a:pt x="1278" y="473"/>
                  </a:cubicBezTo>
                  <a:cubicBezTo>
                    <a:pt x="1315" y="375"/>
                    <a:pt x="1319" y="266"/>
                    <a:pt x="1285" y="167"/>
                  </a:cubicBezTo>
                  <a:cubicBezTo>
                    <a:pt x="1276" y="143"/>
                    <a:pt x="1241" y="145"/>
                    <a:pt x="1232" y="167"/>
                  </a:cubicBezTo>
                  <a:cubicBezTo>
                    <a:pt x="1201" y="244"/>
                    <a:pt x="1169" y="321"/>
                    <a:pt x="1138" y="399"/>
                  </a:cubicBezTo>
                  <a:cubicBezTo>
                    <a:pt x="1070" y="416"/>
                    <a:pt x="1003" y="433"/>
                    <a:pt x="935" y="450"/>
                  </a:cubicBezTo>
                  <a:cubicBezTo>
                    <a:pt x="899" y="390"/>
                    <a:pt x="863" y="331"/>
                    <a:pt x="826" y="272"/>
                  </a:cubicBezTo>
                  <a:cubicBezTo>
                    <a:pt x="858" y="195"/>
                    <a:pt x="889" y="118"/>
                    <a:pt x="920" y="41"/>
                  </a:cubicBezTo>
                  <a:cubicBezTo>
                    <a:pt x="929" y="19"/>
                    <a:pt x="906" y="-8"/>
                    <a:pt x="883" y="3"/>
                  </a:cubicBezTo>
                  <a:cubicBezTo>
                    <a:pt x="819" y="35"/>
                    <a:pt x="766" y="82"/>
                    <a:pt x="724" y="140"/>
                  </a:cubicBezTo>
                  <a:lnTo>
                    <a:pt x="724" y="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782;p36">
              <a:extLst>
                <a:ext uri="{FF2B5EF4-FFF2-40B4-BE49-F238E27FC236}">
                  <a16:creationId xmlns:a16="http://schemas.microsoft.com/office/drawing/2014/main" id="{E7AD90CE-5A98-F0BD-7BA3-3F97FDC741CC}"/>
                </a:ext>
              </a:extLst>
            </p:cNvPr>
            <p:cNvSpPr/>
            <p:nvPr/>
          </p:nvSpPr>
          <p:spPr>
            <a:xfrm>
              <a:off x="4185595" y="3056743"/>
              <a:ext cx="418075" cy="809722"/>
            </a:xfrm>
            <a:custGeom>
              <a:avLst/>
              <a:gdLst/>
              <a:ahLst/>
              <a:cxnLst/>
              <a:rect l="l" t="t" r="r" b="b"/>
              <a:pathLst>
                <a:path w="443" h="858" extrusionOk="0">
                  <a:moveTo>
                    <a:pt x="437" y="109"/>
                  </a:moveTo>
                  <a:lnTo>
                    <a:pt x="151" y="809"/>
                  </a:lnTo>
                  <a:cubicBezTo>
                    <a:pt x="135" y="850"/>
                    <a:pt x="89" y="869"/>
                    <a:pt x="48" y="853"/>
                  </a:cubicBezTo>
                  <a:lnTo>
                    <a:pt x="48" y="853"/>
                  </a:lnTo>
                  <a:cubicBezTo>
                    <a:pt x="8" y="836"/>
                    <a:pt x="-11" y="790"/>
                    <a:pt x="5" y="750"/>
                  </a:cubicBezTo>
                  <a:lnTo>
                    <a:pt x="291" y="49"/>
                  </a:lnTo>
                  <a:cubicBezTo>
                    <a:pt x="307" y="9"/>
                    <a:pt x="353" y="-11"/>
                    <a:pt x="394" y="6"/>
                  </a:cubicBezTo>
                  <a:lnTo>
                    <a:pt x="394" y="6"/>
                  </a:lnTo>
                  <a:cubicBezTo>
                    <a:pt x="434" y="22"/>
                    <a:pt x="453" y="68"/>
                    <a:pt x="437" y="1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783;p36">
              <a:extLst>
                <a:ext uri="{FF2B5EF4-FFF2-40B4-BE49-F238E27FC236}">
                  <a16:creationId xmlns:a16="http://schemas.microsoft.com/office/drawing/2014/main" id="{3EF7B21E-DE17-96C3-6F36-5F689781631B}"/>
                </a:ext>
              </a:extLst>
            </p:cNvPr>
            <p:cNvSpPr/>
            <p:nvPr/>
          </p:nvSpPr>
          <p:spPr>
            <a:xfrm>
              <a:off x="3991186" y="3245490"/>
              <a:ext cx="423737" cy="494516"/>
            </a:xfrm>
            <a:custGeom>
              <a:avLst/>
              <a:gdLst/>
              <a:ahLst/>
              <a:cxnLst/>
              <a:rect l="l" t="t" r="r" b="b"/>
              <a:pathLst>
                <a:path w="449" h="524" extrusionOk="0">
                  <a:moveTo>
                    <a:pt x="415" y="100"/>
                  </a:moveTo>
                  <a:lnTo>
                    <a:pt x="268" y="10"/>
                  </a:lnTo>
                  <a:cubicBezTo>
                    <a:pt x="239" y="-8"/>
                    <a:pt x="200" y="1"/>
                    <a:pt x="183" y="31"/>
                  </a:cubicBezTo>
                  <a:cubicBezTo>
                    <a:pt x="171" y="51"/>
                    <a:pt x="173" y="80"/>
                    <a:pt x="188" y="100"/>
                  </a:cubicBezTo>
                  <a:lnTo>
                    <a:pt x="166" y="88"/>
                  </a:lnTo>
                  <a:cubicBezTo>
                    <a:pt x="137" y="70"/>
                    <a:pt x="99" y="79"/>
                    <a:pt x="81" y="109"/>
                  </a:cubicBezTo>
                  <a:cubicBezTo>
                    <a:pt x="63" y="138"/>
                    <a:pt x="73" y="176"/>
                    <a:pt x="102" y="194"/>
                  </a:cubicBezTo>
                  <a:lnTo>
                    <a:pt x="122" y="206"/>
                  </a:lnTo>
                  <a:cubicBezTo>
                    <a:pt x="93" y="192"/>
                    <a:pt x="58" y="202"/>
                    <a:pt x="42" y="230"/>
                  </a:cubicBezTo>
                  <a:cubicBezTo>
                    <a:pt x="24" y="259"/>
                    <a:pt x="33" y="297"/>
                    <a:pt x="63" y="314"/>
                  </a:cubicBezTo>
                  <a:lnTo>
                    <a:pt x="82" y="326"/>
                  </a:lnTo>
                  <a:cubicBezTo>
                    <a:pt x="55" y="317"/>
                    <a:pt x="24" y="327"/>
                    <a:pt x="9" y="353"/>
                  </a:cubicBezTo>
                  <a:lnTo>
                    <a:pt x="9" y="353"/>
                  </a:lnTo>
                  <a:cubicBezTo>
                    <a:pt x="-9" y="382"/>
                    <a:pt x="1" y="420"/>
                    <a:pt x="30" y="438"/>
                  </a:cubicBezTo>
                  <a:lnTo>
                    <a:pt x="156" y="513"/>
                  </a:lnTo>
                  <a:cubicBezTo>
                    <a:pt x="186" y="531"/>
                    <a:pt x="233" y="529"/>
                    <a:pt x="250" y="500"/>
                  </a:cubicBezTo>
                  <a:cubicBezTo>
                    <a:pt x="269" y="467"/>
                    <a:pt x="254" y="433"/>
                    <a:pt x="229" y="414"/>
                  </a:cubicBezTo>
                  <a:cubicBezTo>
                    <a:pt x="259" y="426"/>
                    <a:pt x="304" y="421"/>
                    <a:pt x="319" y="394"/>
                  </a:cubicBezTo>
                  <a:cubicBezTo>
                    <a:pt x="333" y="368"/>
                    <a:pt x="322" y="337"/>
                    <a:pt x="301" y="317"/>
                  </a:cubicBezTo>
                  <a:cubicBezTo>
                    <a:pt x="331" y="333"/>
                    <a:pt x="381" y="329"/>
                    <a:pt x="398" y="298"/>
                  </a:cubicBezTo>
                  <a:cubicBezTo>
                    <a:pt x="413" y="269"/>
                    <a:pt x="397" y="225"/>
                    <a:pt x="368" y="208"/>
                  </a:cubicBezTo>
                  <a:lnTo>
                    <a:pt x="360" y="203"/>
                  </a:lnTo>
                  <a:cubicBezTo>
                    <a:pt x="389" y="214"/>
                    <a:pt x="427" y="210"/>
                    <a:pt x="441" y="183"/>
                  </a:cubicBezTo>
                  <a:cubicBezTo>
                    <a:pt x="454" y="159"/>
                    <a:pt x="453" y="126"/>
                    <a:pt x="415" y="100"/>
                  </a:cubicBezTo>
                  <a:close/>
                </a:path>
              </a:pathLst>
            </a:custGeom>
            <a:solidFill>
              <a:srgbClr val="B36F5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784;p36">
              <a:extLst>
                <a:ext uri="{FF2B5EF4-FFF2-40B4-BE49-F238E27FC236}">
                  <a16:creationId xmlns:a16="http://schemas.microsoft.com/office/drawing/2014/main" id="{4D6DE022-027F-6829-C90C-E76FDB303A31}"/>
                </a:ext>
              </a:extLst>
            </p:cNvPr>
            <p:cNvSpPr/>
            <p:nvPr/>
          </p:nvSpPr>
          <p:spPr>
            <a:xfrm>
              <a:off x="4363961" y="3108649"/>
              <a:ext cx="309545" cy="823878"/>
            </a:xfrm>
            <a:custGeom>
              <a:avLst/>
              <a:gdLst/>
              <a:ahLst/>
              <a:cxnLst/>
              <a:rect l="l" t="t" r="r" b="b"/>
              <a:pathLst>
                <a:path w="328" h="873" extrusionOk="0">
                  <a:moveTo>
                    <a:pt x="328" y="675"/>
                  </a:moveTo>
                  <a:lnTo>
                    <a:pt x="320" y="241"/>
                  </a:lnTo>
                  <a:cubicBezTo>
                    <a:pt x="322" y="217"/>
                    <a:pt x="310" y="193"/>
                    <a:pt x="289" y="180"/>
                  </a:cubicBezTo>
                  <a:lnTo>
                    <a:pt x="74" y="6"/>
                  </a:lnTo>
                  <a:cubicBezTo>
                    <a:pt x="25" y="-23"/>
                    <a:pt x="-11" y="59"/>
                    <a:pt x="2" y="114"/>
                  </a:cubicBezTo>
                  <a:cubicBezTo>
                    <a:pt x="12" y="153"/>
                    <a:pt x="59" y="223"/>
                    <a:pt x="118" y="273"/>
                  </a:cubicBezTo>
                  <a:lnTo>
                    <a:pt x="94" y="401"/>
                  </a:lnTo>
                  <a:cubicBezTo>
                    <a:pt x="94" y="401"/>
                    <a:pt x="24" y="470"/>
                    <a:pt x="23" y="612"/>
                  </a:cubicBezTo>
                  <a:cubicBezTo>
                    <a:pt x="20" y="858"/>
                    <a:pt x="135" y="873"/>
                    <a:pt x="135" y="873"/>
                  </a:cubicBezTo>
                  <a:lnTo>
                    <a:pt x="328" y="675"/>
                  </a:lnTo>
                  <a:close/>
                </a:path>
              </a:pathLst>
            </a:custGeom>
            <a:solidFill>
              <a:srgbClr val="B36F5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785;p36">
              <a:extLst>
                <a:ext uri="{FF2B5EF4-FFF2-40B4-BE49-F238E27FC236}">
                  <a16:creationId xmlns:a16="http://schemas.microsoft.com/office/drawing/2014/main" id="{AD009B57-6D12-5DAB-85EA-5A73BF5711BD}"/>
                </a:ext>
              </a:extLst>
            </p:cNvPr>
            <p:cNvSpPr/>
            <p:nvPr/>
          </p:nvSpPr>
          <p:spPr>
            <a:xfrm>
              <a:off x="4382836" y="3484254"/>
              <a:ext cx="111361" cy="451104"/>
            </a:xfrm>
            <a:custGeom>
              <a:avLst/>
              <a:gdLst/>
              <a:ahLst/>
              <a:cxnLst/>
              <a:rect l="l" t="t" r="r" b="b"/>
              <a:pathLst>
                <a:path w="118" h="478" extrusionOk="0">
                  <a:moveTo>
                    <a:pt x="115" y="478"/>
                  </a:moveTo>
                  <a:lnTo>
                    <a:pt x="114" y="478"/>
                  </a:lnTo>
                  <a:cubicBezTo>
                    <a:pt x="110" y="477"/>
                    <a:pt x="-3" y="459"/>
                    <a:pt x="0" y="214"/>
                  </a:cubicBezTo>
                  <a:cubicBezTo>
                    <a:pt x="1" y="140"/>
                    <a:pt x="20" y="86"/>
                    <a:pt x="36" y="54"/>
                  </a:cubicBezTo>
                  <a:cubicBezTo>
                    <a:pt x="54" y="19"/>
                    <a:pt x="71" y="2"/>
                    <a:pt x="72" y="1"/>
                  </a:cubicBezTo>
                  <a:cubicBezTo>
                    <a:pt x="73" y="0"/>
                    <a:pt x="75" y="0"/>
                    <a:pt x="76" y="1"/>
                  </a:cubicBezTo>
                  <a:cubicBezTo>
                    <a:pt x="77" y="2"/>
                    <a:pt x="77" y="4"/>
                    <a:pt x="76" y="5"/>
                  </a:cubicBezTo>
                  <a:cubicBezTo>
                    <a:pt x="75" y="6"/>
                    <a:pt x="7" y="75"/>
                    <a:pt x="5" y="214"/>
                  </a:cubicBezTo>
                  <a:cubicBezTo>
                    <a:pt x="4" y="340"/>
                    <a:pt x="34" y="403"/>
                    <a:pt x="60" y="435"/>
                  </a:cubicBezTo>
                  <a:cubicBezTo>
                    <a:pt x="87" y="468"/>
                    <a:pt x="115" y="472"/>
                    <a:pt x="115" y="472"/>
                  </a:cubicBezTo>
                  <a:cubicBezTo>
                    <a:pt x="117" y="472"/>
                    <a:pt x="118" y="474"/>
                    <a:pt x="118" y="475"/>
                  </a:cubicBezTo>
                  <a:cubicBezTo>
                    <a:pt x="117" y="477"/>
                    <a:pt x="116" y="478"/>
                    <a:pt x="115" y="4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786;p36">
              <a:extLst>
                <a:ext uri="{FF2B5EF4-FFF2-40B4-BE49-F238E27FC236}">
                  <a16:creationId xmlns:a16="http://schemas.microsoft.com/office/drawing/2014/main" id="{39775AFB-A226-33E0-30D2-7808053D8433}"/>
                </a:ext>
              </a:extLst>
            </p:cNvPr>
            <p:cNvSpPr/>
            <p:nvPr/>
          </p:nvSpPr>
          <p:spPr>
            <a:xfrm>
              <a:off x="4173326" y="3342694"/>
              <a:ext cx="150054" cy="91542"/>
            </a:xfrm>
            <a:custGeom>
              <a:avLst/>
              <a:gdLst/>
              <a:ahLst/>
              <a:cxnLst/>
              <a:rect l="l" t="t" r="r" b="b"/>
              <a:pathLst>
                <a:path w="159" h="97" extrusionOk="0">
                  <a:moveTo>
                    <a:pt x="156" y="97"/>
                  </a:moveTo>
                  <a:cubicBezTo>
                    <a:pt x="156" y="97"/>
                    <a:pt x="155" y="97"/>
                    <a:pt x="154" y="96"/>
                  </a:cubicBezTo>
                  <a:lnTo>
                    <a:pt x="1" y="5"/>
                  </a:lnTo>
                  <a:cubicBezTo>
                    <a:pt x="-1" y="4"/>
                    <a:pt x="0" y="2"/>
                    <a:pt x="0" y="1"/>
                  </a:cubicBezTo>
                  <a:cubicBezTo>
                    <a:pt x="1" y="-1"/>
                    <a:pt x="2" y="0"/>
                    <a:pt x="3" y="0"/>
                  </a:cubicBezTo>
                  <a:lnTo>
                    <a:pt x="157" y="92"/>
                  </a:lnTo>
                  <a:cubicBezTo>
                    <a:pt x="158" y="92"/>
                    <a:pt x="159" y="94"/>
                    <a:pt x="158" y="95"/>
                  </a:cubicBezTo>
                  <a:cubicBezTo>
                    <a:pt x="158" y="96"/>
                    <a:pt x="157" y="97"/>
                    <a:pt x="156" y="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787;p36">
              <a:extLst>
                <a:ext uri="{FF2B5EF4-FFF2-40B4-BE49-F238E27FC236}">
                  <a16:creationId xmlns:a16="http://schemas.microsoft.com/office/drawing/2014/main" id="{58BAF690-D1B0-5251-AF26-63C456D107A3}"/>
                </a:ext>
              </a:extLst>
            </p:cNvPr>
            <p:cNvSpPr/>
            <p:nvPr/>
          </p:nvSpPr>
          <p:spPr>
            <a:xfrm>
              <a:off x="4110096" y="3440843"/>
              <a:ext cx="162322" cy="101923"/>
            </a:xfrm>
            <a:custGeom>
              <a:avLst/>
              <a:gdLst/>
              <a:ahLst/>
              <a:cxnLst/>
              <a:rect l="l" t="t" r="r" b="b"/>
              <a:pathLst>
                <a:path w="172" h="108" extrusionOk="0">
                  <a:moveTo>
                    <a:pt x="169" y="108"/>
                  </a:moveTo>
                  <a:cubicBezTo>
                    <a:pt x="169" y="108"/>
                    <a:pt x="168" y="108"/>
                    <a:pt x="167" y="108"/>
                  </a:cubicBezTo>
                  <a:lnTo>
                    <a:pt x="1" y="5"/>
                  </a:lnTo>
                  <a:cubicBezTo>
                    <a:pt x="0" y="4"/>
                    <a:pt x="-1" y="2"/>
                    <a:pt x="0" y="1"/>
                  </a:cubicBezTo>
                  <a:cubicBezTo>
                    <a:pt x="1" y="-1"/>
                    <a:pt x="3" y="0"/>
                    <a:pt x="4" y="1"/>
                  </a:cubicBezTo>
                  <a:lnTo>
                    <a:pt x="170" y="103"/>
                  </a:lnTo>
                  <a:cubicBezTo>
                    <a:pt x="172" y="104"/>
                    <a:pt x="172" y="105"/>
                    <a:pt x="171" y="107"/>
                  </a:cubicBezTo>
                  <a:cubicBezTo>
                    <a:pt x="171" y="108"/>
                    <a:pt x="170" y="108"/>
                    <a:pt x="169" y="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788;p36">
              <a:extLst>
                <a:ext uri="{FF2B5EF4-FFF2-40B4-BE49-F238E27FC236}">
                  <a16:creationId xmlns:a16="http://schemas.microsoft.com/office/drawing/2014/main" id="{9778991F-B272-28A5-B660-6D14E066EE57}"/>
                </a:ext>
              </a:extLst>
            </p:cNvPr>
            <p:cNvSpPr/>
            <p:nvPr/>
          </p:nvSpPr>
          <p:spPr>
            <a:xfrm>
              <a:off x="4071403" y="3553147"/>
              <a:ext cx="134010" cy="82105"/>
            </a:xfrm>
            <a:custGeom>
              <a:avLst/>
              <a:gdLst/>
              <a:ahLst/>
              <a:cxnLst/>
              <a:rect l="l" t="t" r="r" b="b"/>
              <a:pathLst>
                <a:path w="142" h="87" extrusionOk="0">
                  <a:moveTo>
                    <a:pt x="139" y="87"/>
                  </a:moveTo>
                  <a:lnTo>
                    <a:pt x="138" y="87"/>
                  </a:lnTo>
                  <a:lnTo>
                    <a:pt x="1" y="5"/>
                  </a:lnTo>
                  <a:cubicBezTo>
                    <a:pt x="0" y="5"/>
                    <a:pt x="-1" y="3"/>
                    <a:pt x="0" y="2"/>
                  </a:cubicBezTo>
                  <a:cubicBezTo>
                    <a:pt x="1" y="0"/>
                    <a:pt x="2" y="0"/>
                    <a:pt x="4" y="1"/>
                  </a:cubicBezTo>
                  <a:lnTo>
                    <a:pt x="140" y="82"/>
                  </a:lnTo>
                  <a:cubicBezTo>
                    <a:pt x="142" y="83"/>
                    <a:pt x="142" y="84"/>
                    <a:pt x="141" y="86"/>
                  </a:cubicBezTo>
                  <a:cubicBezTo>
                    <a:pt x="141" y="87"/>
                    <a:pt x="140" y="87"/>
                    <a:pt x="139" y="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789;p36">
              <a:extLst>
                <a:ext uri="{FF2B5EF4-FFF2-40B4-BE49-F238E27FC236}">
                  <a16:creationId xmlns:a16="http://schemas.microsoft.com/office/drawing/2014/main" id="{0F30CE7C-F8FE-F2E4-5BE5-30EDDCA5B234}"/>
                </a:ext>
              </a:extLst>
            </p:cNvPr>
            <p:cNvSpPr/>
            <p:nvPr/>
          </p:nvSpPr>
          <p:spPr>
            <a:xfrm>
              <a:off x="4398879" y="3127523"/>
              <a:ext cx="119854" cy="72667"/>
            </a:xfrm>
            <a:custGeom>
              <a:avLst/>
              <a:gdLst/>
              <a:ahLst/>
              <a:cxnLst/>
              <a:rect l="l" t="t" r="r" b="b"/>
              <a:pathLst>
                <a:path w="127" h="77" extrusionOk="0">
                  <a:moveTo>
                    <a:pt x="95" y="77"/>
                  </a:moveTo>
                  <a:cubicBezTo>
                    <a:pt x="89" y="77"/>
                    <a:pt x="84" y="76"/>
                    <a:pt x="79" y="73"/>
                  </a:cubicBezTo>
                  <a:cubicBezTo>
                    <a:pt x="65" y="64"/>
                    <a:pt x="3" y="7"/>
                    <a:pt x="0" y="5"/>
                  </a:cubicBezTo>
                  <a:cubicBezTo>
                    <a:pt x="-1" y="4"/>
                    <a:pt x="-1" y="3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68" y="60"/>
                    <a:pt x="82" y="68"/>
                  </a:cubicBezTo>
                  <a:cubicBezTo>
                    <a:pt x="99" y="78"/>
                    <a:pt x="123" y="62"/>
                    <a:pt x="123" y="61"/>
                  </a:cubicBezTo>
                  <a:cubicBezTo>
                    <a:pt x="124" y="61"/>
                    <a:pt x="126" y="61"/>
                    <a:pt x="126" y="62"/>
                  </a:cubicBezTo>
                  <a:cubicBezTo>
                    <a:pt x="127" y="63"/>
                    <a:pt x="127" y="65"/>
                    <a:pt x="126" y="66"/>
                  </a:cubicBezTo>
                  <a:cubicBezTo>
                    <a:pt x="125" y="66"/>
                    <a:pt x="110" y="77"/>
                    <a:pt x="95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790;p36">
              <a:extLst>
                <a:ext uri="{FF2B5EF4-FFF2-40B4-BE49-F238E27FC236}">
                  <a16:creationId xmlns:a16="http://schemas.microsoft.com/office/drawing/2014/main" id="{0BA7F751-3CD1-DCA5-4DAE-8E2C260B2280}"/>
                </a:ext>
              </a:extLst>
            </p:cNvPr>
            <p:cNvSpPr/>
            <p:nvPr/>
          </p:nvSpPr>
          <p:spPr>
            <a:xfrm>
              <a:off x="4419641" y="3938189"/>
              <a:ext cx="135898" cy="157603"/>
            </a:xfrm>
            <a:custGeom>
              <a:avLst/>
              <a:gdLst/>
              <a:ahLst/>
              <a:cxnLst/>
              <a:rect l="l" t="t" r="r" b="b"/>
              <a:pathLst>
                <a:path w="144" h="167" extrusionOk="0">
                  <a:moveTo>
                    <a:pt x="0" y="72"/>
                  </a:moveTo>
                  <a:lnTo>
                    <a:pt x="144" y="0"/>
                  </a:lnTo>
                  <a:lnTo>
                    <a:pt x="17" y="16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791;p36">
              <a:extLst>
                <a:ext uri="{FF2B5EF4-FFF2-40B4-BE49-F238E27FC236}">
                  <a16:creationId xmlns:a16="http://schemas.microsoft.com/office/drawing/2014/main" id="{28DB450F-F93F-52DD-723D-AC389671360E}"/>
                </a:ext>
              </a:extLst>
            </p:cNvPr>
            <p:cNvSpPr/>
            <p:nvPr/>
          </p:nvSpPr>
          <p:spPr>
            <a:xfrm>
              <a:off x="4135577" y="3643745"/>
              <a:ext cx="39637" cy="58511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" y="62"/>
                  </a:moveTo>
                  <a:lnTo>
                    <a:pt x="2" y="62"/>
                  </a:lnTo>
                  <a:cubicBezTo>
                    <a:pt x="0" y="62"/>
                    <a:pt x="0" y="60"/>
                    <a:pt x="0" y="59"/>
                  </a:cubicBezTo>
                  <a:cubicBezTo>
                    <a:pt x="0" y="58"/>
                    <a:pt x="8" y="31"/>
                    <a:pt x="37" y="1"/>
                  </a:cubicBezTo>
                  <a:cubicBezTo>
                    <a:pt x="38" y="0"/>
                    <a:pt x="40" y="0"/>
                    <a:pt x="41" y="1"/>
                  </a:cubicBezTo>
                  <a:cubicBezTo>
                    <a:pt x="42" y="2"/>
                    <a:pt x="42" y="3"/>
                    <a:pt x="41" y="4"/>
                  </a:cubicBezTo>
                  <a:cubicBezTo>
                    <a:pt x="13" y="33"/>
                    <a:pt x="5" y="60"/>
                    <a:pt x="5" y="60"/>
                  </a:cubicBezTo>
                  <a:cubicBezTo>
                    <a:pt x="5" y="61"/>
                    <a:pt x="4" y="62"/>
                    <a:pt x="2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92;p36">
              <a:extLst>
                <a:ext uri="{FF2B5EF4-FFF2-40B4-BE49-F238E27FC236}">
                  <a16:creationId xmlns:a16="http://schemas.microsoft.com/office/drawing/2014/main" id="{C0FCDA4C-836D-88EB-D882-AFB49F788C7E}"/>
                </a:ext>
              </a:extLst>
            </p:cNvPr>
            <p:cNvSpPr/>
            <p:nvPr/>
          </p:nvSpPr>
          <p:spPr>
            <a:xfrm>
              <a:off x="4188426" y="3533328"/>
              <a:ext cx="39637" cy="58511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3" y="62"/>
                  </a:moveTo>
                  <a:lnTo>
                    <a:pt x="2" y="62"/>
                  </a:lnTo>
                  <a:cubicBezTo>
                    <a:pt x="1" y="62"/>
                    <a:pt x="0" y="60"/>
                    <a:pt x="0" y="59"/>
                  </a:cubicBezTo>
                  <a:cubicBezTo>
                    <a:pt x="0" y="58"/>
                    <a:pt x="8" y="31"/>
                    <a:pt x="37" y="1"/>
                  </a:cubicBezTo>
                  <a:cubicBezTo>
                    <a:pt x="38" y="0"/>
                    <a:pt x="40" y="0"/>
                    <a:pt x="41" y="1"/>
                  </a:cubicBezTo>
                  <a:cubicBezTo>
                    <a:pt x="42" y="2"/>
                    <a:pt x="42" y="3"/>
                    <a:pt x="41" y="4"/>
                  </a:cubicBezTo>
                  <a:cubicBezTo>
                    <a:pt x="13" y="33"/>
                    <a:pt x="5" y="60"/>
                    <a:pt x="5" y="60"/>
                  </a:cubicBezTo>
                  <a:cubicBezTo>
                    <a:pt x="5" y="61"/>
                    <a:pt x="4" y="62"/>
                    <a:pt x="3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93;p36">
              <a:extLst>
                <a:ext uri="{FF2B5EF4-FFF2-40B4-BE49-F238E27FC236}">
                  <a16:creationId xmlns:a16="http://schemas.microsoft.com/office/drawing/2014/main" id="{C0632A22-7A96-E1D3-9F38-358326D2E6C5}"/>
                </a:ext>
              </a:extLst>
            </p:cNvPr>
            <p:cNvSpPr/>
            <p:nvPr/>
          </p:nvSpPr>
          <p:spPr>
            <a:xfrm>
              <a:off x="4260150" y="3447449"/>
              <a:ext cx="39637" cy="58511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3" y="62"/>
                  </a:moveTo>
                  <a:lnTo>
                    <a:pt x="2" y="62"/>
                  </a:lnTo>
                  <a:cubicBezTo>
                    <a:pt x="1" y="62"/>
                    <a:pt x="0" y="60"/>
                    <a:pt x="0" y="59"/>
                  </a:cubicBezTo>
                  <a:cubicBezTo>
                    <a:pt x="0" y="58"/>
                    <a:pt x="8" y="31"/>
                    <a:pt x="37" y="1"/>
                  </a:cubicBezTo>
                  <a:cubicBezTo>
                    <a:pt x="38" y="0"/>
                    <a:pt x="40" y="0"/>
                    <a:pt x="41" y="1"/>
                  </a:cubicBezTo>
                  <a:cubicBezTo>
                    <a:pt x="42" y="2"/>
                    <a:pt x="42" y="3"/>
                    <a:pt x="41" y="5"/>
                  </a:cubicBezTo>
                  <a:cubicBezTo>
                    <a:pt x="13" y="33"/>
                    <a:pt x="5" y="60"/>
                    <a:pt x="5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94;p36">
              <a:extLst>
                <a:ext uri="{FF2B5EF4-FFF2-40B4-BE49-F238E27FC236}">
                  <a16:creationId xmlns:a16="http://schemas.microsoft.com/office/drawing/2014/main" id="{9EF0FAC9-5CCB-BD06-448D-B596908CFDA3}"/>
                </a:ext>
              </a:extLst>
            </p:cNvPr>
            <p:cNvSpPr/>
            <p:nvPr/>
          </p:nvSpPr>
          <p:spPr>
            <a:xfrm>
              <a:off x="4317718" y="3346469"/>
              <a:ext cx="39637" cy="58511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3" y="62"/>
                  </a:moveTo>
                  <a:lnTo>
                    <a:pt x="2" y="62"/>
                  </a:lnTo>
                  <a:cubicBezTo>
                    <a:pt x="0" y="62"/>
                    <a:pt x="0" y="60"/>
                    <a:pt x="0" y="59"/>
                  </a:cubicBezTo>
                  <a:cubicBezTo>
                    <a:pt x="0" y="58"/>
                    <a:pt x="8" y="31"/>
                    <a:pt x="37" y="1"/>
                  </a:cubicBezTo>
                  <a:cubicBezTo>
                    <a:pt x="38" y="0"/>
                    <a:pt x="40" y="0"/>
                    <a:pt x="41" y="1"/>
                  </a:cubicBezTo>
                  <a:cubicBezTo>
                    <a:pt x="42" y="2"/>
                    <a:pt x="42" y="3"/>
                    <a:pt x="41" y="4"/>
                  </a:cubicBezTo>
                  <a:cubicBezTo>
                    <a:pt x="13" y="33"/>
                    <a:pt x="5" y="60"/>
                    <a:pt x="5" y="60"/>
                  </a:cubicBezTo>
                  <a:cubicBezTo>
                    <a:pt x="5" y="61"/>
                    <a:pt x="4" y="62"/>
                    <a:pt x="3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96;p36">
              <a:extLst>
                <a:ext uri="{FF2B5EF4-FFF2-40B4-BE49-F238E27FC236}">
                  <a16:creationId xmlns:a16="http://schemas.microsoft.com/office/drawing/2014/main" id="{9C5D9452-917D-127B-F2F8-E7A29F7C421F}"/>
                </a:ext>
              </a:extLst>
            </p:cNvPr>
            <p:cNvSpPr/>
            <p:nvPr/>
          </p:nvSpPr>
          <p:spPr>
            <a:xfrm>
              <a:off x="2596819" y="4441230"/>
              <a:ext cx="991865" cy="287838"/>
            </a:xfrm>
            <a:custGeom>
              <a:avLst/>
              <a:gdLst/>
              <a:ahLst/>
              <a:cxnLst/>
              <a:rect l="l" t="t" r="r" b="b"/>
              <a:pathLst>
                <a:path w="1051" h="305" extrusionOk="0">
                  <a:moveTo>
                    <a:pt x="0" y="305"/>
                  </a:moveTo>
                  <a:lnTo>
                    <a:pt x="1051" y="305"/>
                  </a:lnTo>
                  <a:cubicBezTo>
                    <a:pt x="1051" y="305"/>
                    <a:pt x="1056" y="182"/>
                    <a:pt x="960" y="134"/>
                  </a:cubicBezTo>
                  <a:cubicBezTo>
                    <a:pt x="864" y="85"/>
                    <a:pt x="717" y="196"/>
                    <a:pt x="717" y="196"/>
                  </a:cubicBezTo>
                  <a:cubicBezTo>
                    <a:pt x="717" y="196"/>
                    <a:pt x="701" y="12"/>
                    <a:pt x="552" y="1"/>
                  </a:cubicBezTo>
                  <a:cubicBezTo>
                    <a:pt x="403" y="-10"/>
                    <a:pt x="312" y="180"/>
                    <a:pt x="312" y="180"/>
                  </a:cubicBezTo>
                  <a:cubicBezTo>
                    <a:pt x="312" y="180"/>
                    <a:pt x="268" y="117"/>
                    <a:pt x="169" y="141"/>
                  </a:cubicBezTo>
                  <a:cubicBezTo>
                    <a:pt x="35" y="175"/>
                    <a:pt x="0" y="305"/>
                    <a:pt x="0" y="3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768;p36">
            <a:extLst>
              <a:ext uri="{FF2B5EF4-FFF2-40B4-BE49-F238E27FC236}">
                <a16:creationId xmlns:a16="http://schemas.microsoft.com/office/drawing/2014/main" id="{2C290EBD-0D4D-CF5F-C2C8-7B6C33A71B7A}"/>
              </a:ext>
            </a:extLst>
          </p:cNvPr>
          <p:cNvSpPr/>
          <p:nvPr/>
        </p:nvSpPr>
        <p:spPr>
          <a:xfrm>
            <a:off x="9789046" y="1934857"/>
            <a:ext cx="1115353" cy="323674"/>
          </a:xfrm>
          <a:custGeom>
            <a:avLst/>
            <a:gdLst/>
            <a:ahLst/>
            <a:cxnLst/>
            <a:rect l="l" t="t" r="r" b="b"/>
            <a:pathLst>
              <a:path w="1051" h="305" extrusionOk="0">
                <a:moveTo>
                  <a:pt x="0" y="305"/>
                </a:moveTo>
                <a:lnTo>
                  <a:pt x="1051" y="305"/>
                </a:lnTo>
                <a:cubicBezTo>
                  <a:pt x="1051" y="305"/>
                  <a:pt x="1056" y="182"/>
                  <a:pt x="960" y="134"/>
                </a:cubicBezTo>
                <a:cubicBezTo>
                  <a:pt x="864" y="85"/>
                  <a:pt x="717" y="196"/>
                  <a:pt x="717" y="196"/>
                </a:cubicBezTo>
                <a:cubicBezTo>
                  <a:pt x="717" y="196"/>
                  <a:pt x="701" y="12"/>
                  <a:pt x="552" y="1"/>
                </a:cubicBezTo>
                <a:cubicBezTo>
                  <a:pt x="403" y="-10"/>
                  <a:pt x="312" y="180"/>
                  <a:pt x="312" y="180"/>
                </a:cubicBezTo>
                <a:cubicBezTo>
                  <a:pt x="312" y="180"/>
                  <a:pt x="268" y="117"/>
                  <a:pt x="169" y="141"/>
                </a:cubicBezTo>
                <a:cubicBezTo>
                  <a:pt x="35" y="175"/>
                  <a:pt x="0" y="305"/>
                  <a:pt x="0" y="30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912763-CBC8-375D-5323-DEC5068D7FDE}"/>
              </a:ext>
            </a:extLst>
          </p:cNvPr>
          <p:cNvSpPr txBox="1"/>
          <p:nvPr/>
        </p:nvSpPr>
        <p:spPr>
          <a:xfrm>
            <a:off x="3355184" y="4821244"/>
            <a:ext cx="7588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schemeClr val="bg1">
                    <a:lumMod val="75000"/>
                  </a:schemeClr>
                </a:solidFill>
              </a:rPr>
              <a:t>Rahul Sagar , Nitesh Kumar, Kuldeep</a:t>
            </a:r>
          </a:p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Shradha Shree ,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Aishna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1" name="Google Shape;768;p36">
            <a:extLst>
              <a:ext uri="{FF2B5EF4-FFF2-40B4-BE49-F238E27FC236}">
                <a16:creationId xmlns:a16="http://schemas.microsoft.com/office/drawing/2014/main" id="{E151935B-B5AE-D566-9C6E-CA7F52D5B515}"/>
              </a:ext>
            </a:extLst>
          </p:cNvPr>
          <p:cNvSpPr/>
          <p:nvPr/>
        </p:nvSpPr>
        <p:spPr>
          <a:xfrm>
            <a:off x="10696450" y="877051"/>
            <a:ext cx="1115353" cy="323674"/>
          </a:xfrm>
          <a:custGeom>
            <a:avLst/>
            <a:gdLst/>
            <a:ahLst/>
            <a:cxnLst/>
            <a:rect l="l" t="t" r="r" b="b"/>
            <a:pathLst>
              <a:path w="1051" h="305" extrusionOk="0">
                <a:moveTo>
                  <a:pt x="0" y="305"/>
                </a:moveTo>
                <a:lnTo>
                  <a:pt x="1051" y="305"/>
                </a:lnTo>
                <a:cubicBezTo>
                  <a:pt x="1051" y="305"/>
                  <a:pt x="1056" y="182"/>
                  <a:pt x="960" y="134"/>
                </a:cubicBezTo>
                <a:cubicBezTo>
                  <a:pt x="864" y="85"/>
                  <a:pt x="717" y="196"/>
                  <a:pt x="717" y="196"/>
                </a:cubicBezTo>
                <a:cubicBezTo>
                  <a:pt x="717" y="196"/>
                  <a:pt x="701" y="12"/>
                  <a:pt x="552" y="1"/>
                </a:cubicBezTo>
                <a:cubicBezTo>
                  <a:pt x="403" y="-10"/>
                  <a:pt x="312" y="180"/>
                  <a:pt x="312" y="180"/>
                </a:cubicBezTo>
                <a:cubicBezTo>
                  <a:pt x="312" y="180"/>
                  <a:pt x="268" y="117"/>
                  <a:pt x="169" y="141"/>
                </a:cubicBezTo>
                <a:cubicBezTo>
                  <a:pt x="35" y="175"/>
                  <a:pt x="0" y="305"/>
                  <a:pt x="0" y="30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768;p36">
            <a:extLst>
              <a:ext uri="{FF2B5EF4-FFF2-40B4-BE49-F238E27FC236}">
                <a16:creationId xmlns:a16="http://schemas.microsoft.com/office/drawing/2014/main" id="{F527FA46-4EB4-1397-E6E5-CADB477AD94C}"/>
              </a:ext>
            </a:extLst>
          </p:cNvPr>
          <p:cNvSpPr/>
          <p:nvPr/>
        </p:nvSpPr>
        <p:spPr>
          <a:xfrm>
            <a:off x="11031480" y="3129168"/>
            <a:ext cx="1115353" cy="323674"/>
          </a:xfrm>
          <a:custGeom>
            <a:avLst/>
            <a:gdLst/>
            <a:ahLst/>
            <a:cxnLst/>
            <a:rect l="l" t="t" r="r" b="b"/>
            <a:pathLst>
              <a:path w="1051" h="305" extrusionOk="0">
                <a:moveTo>
                  <a:pt x="0" y="305"/>
                </a:moveTo>
                <a:lnTo>
                  <a:pt x="1051" y="305"/>
                </a:lnTo>
                <a:cubicBezTo>
                  <a:pt x="1051" y="305"/>
                  <a:pt x="1056" y="182"/>
                  <a:pt x="960" y="134"/>
                </a:cubicBezTo>
                <a:cubicBezTo>
                  <a:pt x="864" y="85"/>
                  <a:pt x="717" y="196"/>
                  <a:pt x="717" y="196"/>
                </a:cubicBezTo>
                <a:cubicBezTo>
                  <a:pt x="717" y="196"/>
                  <a:pt x="701" y="12"/>
                  <a:pt x="552" y="1"/>
                </a:cubicBezTo>
                <a:cubicBezTo>
                  <a:pt x="403" y="-10"/>
                  <a:pt x="312" y="180"/>
                  <a:pt x="312" y="180"/>
                </a:cubicBezTo>
                <a:cubicBezTo>
                  <a:pt x="312" y="180"/>
                  <a:pt x="268" y="117"/>
                  <a:pt x="169" y="141"/>
                </a:cubicBezTo>
                <a:cubicBezTo>
                  <a:pt x="35" y="175"/>
                  <a:pt x="0" y="305"/>
                  <a:pt x="0" y="30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CC232-D243-08A8-BB77-0DC5A3C46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0315" y="2202052"/>
            <a:ext cx="5815627" cy="1164295"/>
          </a:xfrm>
        </p:spPr>
        <p:txBody>
          <a:bodyPr/>
          <a:lstStyle/>
          <a:p>
            <a:r>
              <a:rPr lang="en-IN" dirty="0" err="1">
                <a:solidFill>
                  <a:srgbClr val="F28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Shramik</a:t>
            </a:r>
            <a:r>
              <a:rPr lang="en-IN" dirty="0">
                <a:solidFill>
                  <a:srgbClr val="F28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Sevan</a:t>
            </a:r>
            <a:endParaRPr lang="en-US" dirty="0">
              <a:solidFill>
                <a:srgbClr val="F286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7ABBD5-6AAC-8DC3-4E87-B6B2072BD8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99" b="99055" l="3846" r="90171">
                        <a14:foregroundMark x1="38889" y1="7827" x2="48718" y2="11336"/>
                        <a14:foregroundMark x1="47436" y1="4184" x2="52137" y2="4318"/>
                        <a14:foregroundMark x1="47863" y1="4049" x2="47863" y2="4049"/>
                        <a14:foregroundMark x1="86325" y1="35088" x2="90598" y2="40081"/>
                        <a14:foregroundMark x1="8547" y1="42375" x2="6838" y2="45074"/>
                        <a14:foregroundMark x1="30342" y1="91093" x2="29487" y2="95277"/>
                        <a14:foregroundMark x1="64103" y1="99325" x2="64103" y2="99325"/>
                        <a14:foregroundMark x1="48718" y1="2834" x2="48718" y2="2834"/>
                        <a14:foregroundMark x1="3846" y1="47099" x2="3846" y2="47099"/>
                        <a14:foregroundMark x1="17094" y1="35088" x2="17094" y2="35088"/>
                        <a14:foregroundMark x1="73077" y1="34548" x2="73077" y2="34548"/>
                        <a14:backgroundMark x1="24359" y1="41161" x2="24359" y2="41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857" y="2231114"/>
            <a:ext cx="1332832" cy="42206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5354D3-F5E5-F8F1-05A4-6D2132D6BE5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21" b="93628" l="8145" r="92308">
                        <a14:foregroundMark x1="46606" y1="6372" x2="56109" y2="26658"/>
                        <a14:foregroundMark x1="36652" y1="10143" x2="38009" y2="18205"/>
                        <a14:foregroundMark x1="40271" y1="8192" x2="36652" y2="13004"/>
                        <a14:foregroundMark x1="43891" y1="16385" x2="42534" y2="20286"/>
                        <a14:foregroundMark x1="52489" y1="26528" x2="51584" y2="31860"/>
                        <a14:foregroundMark x1="68326" y1="32640" x2="69231" y2="36151"/>
                        <a14:foregroundMark x1="68778" y1="26528" x2="71041" y2="35761"/>
                        <a14:foregroundMark x1="71041" y1="35761" x2="61086" y2="46944"/>
                        <a14:foregroundMark x1="61086" y1="46944" x2="30769" y2="44473"/>
                        <a14:foregroundMark x1="30769" y1="44473" x2="29412" y2="38231"/>
                        <a14:foregroundMark x1="32127" y1="36151" x2="44796" y2="41873"/>
                        <a14:foregroundMark x1="33484" y1="45774" x2="33484" y2="54226"/>
                        <a14:foregroundMark x1="33484" y1="54226" x2="33484" y2="54226"/>
                        <a14:foregroundMark x1="40724" y1="20546" x2="40724" y2="20546"/>
                        <a14:foregroundMark x1="42534" y1="19766" x2="36652" y2="21977"/>
                        <a14:foregroundMark x1="31222" y1="9233" x2="29412" y2="13524"/>
                        <a14:foregroundMark x1="28054" y1="8192" x2="28054" y2="8192"/>
                        <a14:foregroundMark x1="29412" y1="5982" x2="42081" y2="3901"/>
                        <a14:foregroundMark x1="60633" y1="51756" x2="61991" y2="62809"/>
                        <a14:foregroundMark x1="36652" y1="51105" x2="46606" y2="71782"/>
                        <a14:foregroundMark x1="88688" y1="41222" x2="92308" y2="43433"/>
                        <a14:foregroundMark x1="10860" y1="39532" x2="8597" y2="45124"/>
                        <a14:foregroundMark x1="35747" y1="90247" x2="35747" y2="93758"/>
                        <a14:foregroundMark x1="50679" y1="3121" x2="50679" y2="3121"/>
                        <a14:backgroundMark x1="41214" y1="22833" x2="41629" y2="244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13" y="2139288"/>
            <a:ext cx="1273755" cy="443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64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CD773-82CE-2176-69AA-8416AC991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8E26F-DB0A-EE62-55A2-F616B3FAA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4330BD0-AD94-B430-C632-8941EAF17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675" y="2015331"/>
            <a:ext cx="5962650" cy="397192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D66C66-28C3-967B-3477-6D395464B3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 cap="flat" cmpd="sng" algn="ctr">
            <a:solidFill>
              <a:srgbClr val="E9803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41EBC8-7735-21D3-2E7D-C86E208D0362}"/>
              </a:ext>
            </a:extLst>
          </p:cNvPr>
          <p:cNvSpPr txBox="1"/>
          <p:nvPr/>
        </p:nvSpPr>
        <p:spPr>
          <a:xfrm>
            <a:off x="3046730" y="40482"/>
            <a:ext cx="60985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4400" b="1" u="none" dirty="0">
                <a:solidFill>
                  <a:srgbClr val="ED7D31"/>
                </a:solidFill>
                <a:effectLst>
                  <a:reflection stA="45000" endPos="0" dist="50800" dir="5400000" sy="-100000" algn="bl" rotWithShape="0"/>
                </a:effectLst>
                <a:latin typeface="Montserrat"/>
                <a:ea typeface="Montserrat"/>
                <a:cs typeface="Montserrat"/>
                <a:sym typeface="Montserrat"/>
              </a:rPr>
              <a:t>Market Opportunity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F8A8591-2DA5-BB15-2663-4E57848797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9930540"/>
              </p:ext>
            </p:extLst>
          </p:nvPr>
        </p:nvGraphicFramePr>
        <p:xfrm>
          <a:off x="8124845" y="870744"/>
          <a:ext cx="3749662" cy="3021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561F50D0-110E-8300-8349-0A0DA9A5FD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33449"/>
            <a:ext cx="4864402" cy="269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AB546B-54B6-2359-0286-A4C12B13DF13}"/>
              </a:ext>
            </a:extLst>
          </p:cNvPr>
          <p:cNvSpPr txBox="1"/>
          <p:nvPr/>
        </p:nvSpPr>
        <p:spPr>
          <a:xfrm>
            <a:off x="473789" y="944602"/>
            <a:ext cx="7130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India's labor market is vast, with millions of unorganized workers in search of consistent opportunities. The potential lies in: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8DC78AD-19A3-71EB-BE83-0A48193C9A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7173887"/>
              </p:ext>
            </p:extLst>
          </p:nvPr>
        </p:nvGraphicFramePr>
        <p:xfrm>
          <a:off x="1219200" y="4245509"/>
          <a:ext cx="4122581" cy="2444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EAB27ED-B123-F984-7FE3-E3C89F992885}"/>
              </a:ext>
            </a:extLst>
          </p:cNvPr>
          <p:cNvSpPr txBox="1"/>
          <p:nvPr/>
        </p:nvSpPr>
        <p:spPr>
          <a:xfrm rot="20742798">
            <a:off x="-202798" y="2301115"/>
            <a:ext cx="12900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dirty="0">
                <a:solidFill>
                  <a:schemeClr val="bg1">
                    <a:lumMod val="85000"/>
                    <a:alpha val="66000"/>
                  </a:schemeClr>
                </a:solidFill>
              </a:rPr>
              <a:t>Rahul Sagar , Nitesh Kumar, Kuldeep</a:t>
            </a:r>
          </a:p>
          <a:p>
            <a:pPr algn="ctr"/>
            <a:r>
              <a:rPr lang="en-US" sz="4400" dirty="0">
                <a:solidFill>
                  <a:schemeClr val="bg1">
                    <a:lumMod val="85000"/>
                    <a:alpha val="66000"/>
                  </a:schemeClr>
                </a:solidFill>
              </a:rPr>
              <a:t>Shradha Shree , </a:t>
            </a:r>
            <a:r>
              <a:rPr lang="en-US" sz="4400" dirty="0" err="1">
                <a:solidFill>
                  <a:schemeClr val="bg1">
                    <a:lumMod val="85000"/>
                    <a:alpha val="66000"/>
                  </a:schemeClr>
                </a:solidFill>
              </a:rPr>
              <a:t>Aishna</a:t>
            </a:r>
            <a:endParaRPr lang="en-US" sz="4400" dirty="0">
              <a:solidFill>
                <a:schemeClr val="bg1">
                  <a:lumMod val="85000"/>
                  <a:alpha val="66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5590F4-37CD-CBE9-BEDB-680223CEED79}"/>
              </a:ext>
            </a:extLst>
          </p:cNvPr>
          <p:cNvSpPr txBox="1"/>
          <p:nvPr/>
        </p:nvSpPr>
        <p:spPr>
          <a:xfrm>
            <a:off x="759862" y="1661693"/>
            <a:ext cx="70474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Urbanization</a:t>
            </a:r>
            <a:r>
              <a:rPr lang="en-US" sz="1900" dirty="0"/>
              <a:t>: Rising demand for labor in cities for construction, repairs, domestic work, etc</a:t>
            </a:r>
            <a:r>
              <a:rPr lang="en-US" sz="20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Digital Penetration</a:t>
            </a:r>
            <a:r>
              <a:rPr lang="en-US" sz="2000" dirty="0"/>
              <a:t>: </a:t>
            </a:r>
            <a:r>
              <a:rPr lang="en-US" sz="1900" dirty="0"/>
              <a:t>With increasing smartphone usage, digital platforms are gaining traction.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Customer Needs</a:t>
            </a:r>
            <a:r>
              <a:rPr lang="en-US" sz="2000" dirty="0"/>
              <a:t>: </a:t>
            </a:r>
            <a:r>
              <a:rPr lang="en-US" sz="1900" dirty="0"/>
              <a:t>Lack of reliable services to find trusted, skilled, and verified laborers.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Government Support</a:t>
            </a:r>
            <a:r>
              <a:rPr lang="en-US" sz="2000" dirty="0"/>
              <a:t>: </a:t>
            </a:r>
            <a:r>
              <a:rPr lang="en-US" sz="1900" dirty="0"/>
              <a:t>Programs like </a:t>
            </a:r>
            <a:r>
              <a:rPr lang="en-US" sz="1900" i="1" dirty="0"/>
              <a:t>Skill India</a:t>
            </a:r>
            <a:r>
              <a:rPr lang="en-US" sz="1900" dirty="0"/>
              <a:t> align with your platform’s goals, creating synergies.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9882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1AA21-CE6D-DD37-0705-949D6224A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D2C54-68EC-DC0A-501B-67A1D760F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A35971-BF72-6742-EC99-C4D52642E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675" y="2015331"/>
            <a:ext cx="5962650" cy="397192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4C2978-984E-89A5-396B-30019D5D83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 cap="flat" cmpd="sng" algn="ctr">
            <a:solidFill>
              <a:srgbClr val="E9803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60A7F0-F108-2BCC-CE01-7E4CC3CCC37D}"/>
              </a:ext>
            </a:extLst>
          </p:cNvPr>
          <p:cNvSpPr txBox="1"/>
          <p:nvPr/>
        </p:nvSpPr>
        <p:spPr>
          <a:xfrm>
            <a:off x="3717925" y="78106"/>
            <a:ext cx="4756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4400" b="1" u="none" dirty="0">
                <a:solidFill>
                  <a:srgbClr val="ED7D31"/>
                </a:solidFill>
                <a:effectLst>
                  <a:reflection stA="45000" endPos="0" dist="50800" dir="5400000" sy="-100000" algn="bl" rotWithShape="0"/>
                </a:effectLst>
                <a:latin typeface="Montserrat"/>
                <a:ea typeface="Montserrat"/>
                <a:cs typeface="Montserrat"/>
                <a:sym typeface="Montserrat"/>
              </a:rPr>
              <a:t>Revenue Model</a:t>
            </a:r>
          </a:p>
        </p:txBody>
      </p:sp>
      <p:grpSp>
        <p:nvGrpSpPr>
          <p:cNvPr id="19" name="Google Shape;822;p47">
            <a:extLst>
              <a:ext uri="{FF2B5EF4-FFF2-40B4-BE49-F238E27FC236}">
                <a16:creationId xmlns:a16="http://schemas.microsoft.com/office/drawing/2014/main" id="{94373C4D-4C38-9849-F842-653E69575931}"/>
              </a:ext>
            </a:extLst>
          </p:cNvPr>
          <p:cNvGrpSpPr/>
          <p:nvPr/>
        </p:nvGrpSpPr>
        <p:grpSpPr>
          <a:xfrm>
            <a:off x="838200" y="5645328"/>
            <a:ext cx="764352" cy="1183880"/>
            <a:chOff x="2249000" y="2053200"/>
            <a:chExt cx="64000" cy="99125"/>
          </a:xfrm>
        </p:grpSpPr>
        <p:sp>
          <p:nvSpPr>
            <p:cNvPr id="20" name="Google Shape;823;p47">
              <a:extLst>
                <a:ext uri="{FF2B5EF4-FFF2-40B4-BE49-F238E27FC236}">
                  <a16:creationId xmlns:a16="http://schemas.microsoft.com/office/drawing/2014/main" id="{E59A7AF3-C268-6ED9-0074-E22AA927CDF9}"/>
                </a:ext>
              </a:extLst>
            </p:cNvPr>
            <p:cNvSpPr/>
            <p:nvPr/>
          </p:nvSpPr>
          <p:spPr>
            <a:xfrm>
              <a:off x="2249000" y="2053200"/>
              <a:ext cx="64000" cy="99125"/>
            </a:xfrm>
            <a:custGeom>
              <a:avLst/>
              <a:gdLst/>
              <a:ahLst/>
              <a:cxnLst/>
              <a:rect l="l" t="t" r="r" b="b"/>
              <a:pathLst>
                <a:path w="2560" h="3965" extrusionOk="0">
                  <a:moveTo>
                    <a:pt x="1283" y="1"/>
                  </a:moveTo>
                  <a:cubicBezTo>
                    <a:pt x="1076" y="1"/>
                    <a:pt x="868" y="35"/>
                    <a:pt x="669" y="103"/>
                  </a:cubicBezTo>
                  <a:cubicBezTo>
                    <a:pt x="660" y="103"/>
                    <a:pt x="651" y="108"/>
                    <a:pt x="638" y="112"/>
                  </a:cubicBezTo>
                  <a:cubicBezTo>
                    <a:pt x="629" y="117"/>
                    <a:pt x="615" y="121"/>
                    <a:pt x="606" y="126"/>
                  </a:cubicBezTo>
                  <a:cubicBezTo>
                    <a:pt x="588" y="130"/>
                    <a:pt x="574" y="139"/>
                    <a:pt x="561" y="144"/>
                  </a:cubicBezTo>
                  <a:lnTo>
                    <a:pt x="434" y="1016"/>
                  </a:lnTo>
                  <a:lnTo>
                    <a:pt x="231" y="2400"/>
                  </a:lnTo>
                  <a:lnTo>
                    <a:pt x="122" y="3142"/>
                  </a:lnTo>
                  <a:lnTo>
                    <a:pt x="0" y="3964"/>
                  </a:lnTo>
                  <a:lnTo>
                    <a:pt x="2559" y="3964"/>
                  </a:lnTo>
                  <a:lnTo>
                    <a:pt x="2451" y="3209"/>
                  </a:lnTo>
                  <a:lnTo>
                    <a:pt x="2338" y="2436"/>
                  </a:lnTo>
                  <a:lnTo>
                    <a:pt x="2134" y="1062"/>
                  </a:lnTo>
                  <a:lnTo>
                    <a:pt x="1999" y="144"/>
                  </a:lnTo>
                  <a:cubicBezTo>
                    <a:pt x="1771" y="48"/>
                    <a:pt x="1527" y="1"/>
                    <a:pt x="1283" y="1"/>
                  </a:cubicBezTo>
                  <a:close/>
                </a:path>
              </a:pathLst>
            </a:custGeom>
            <a:solidFill>
              <a:srgbClr val="FAB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824;p47">
              <a:extLst>
                <a:ext uri="{FF2B5EF4-FFF2-40B4-BE49-F238E27FC236}">
                  <a16:creationId xmlns:a16="http://schemas.microsoft.com/office/drawing/2014/main" id="{18D09210-4D9F-98C6-3B04-2C9292173536}"/>
                </a:ext>
              </a:extLst>
            </p:cNvPr>
            <p:cNvSpPr/>
            <p:nvPr/>
          </p:nvSpPr>
          <p:spPr>
            <a:xfrm>
              <a:off x="2254750" y="2077700"/>
              <a:ext cx="52700" cy="36425"/>
            </a:xfrm>
            <a:custGeom>
              <a:avLst/>
              <a:gdLst/>
              <a:ahLst/>
              <a:cxnLst/>
              <a:rect l="l" t="t" r="r" b="b"/>
              <a:pathLst>
                <a:path w="2108" h="1457" extrusionOk="0">
                  <a:moveTo>
                    <a:pt x="788" y="1"/>
                  </a:moveTo>
                  <a:cubicBezTo>
                    <a:pt x="587" y="1"/>
                    <a:pt x="388" y="11"/>
                    <a:pt x="204" y="36"/>
                  </a:cubicBezTo>
                  <a:lnTo>
                    <a:pt x="1" y="1420"/>
                  </a:lnTo>
                  <a:cubicBezTo>
                    <a:pt x="239" y="1365"/>
                    <a:pt x="517" y="1345"/>
                    <a:pt x="798" y="1345"/>
                  </a:cubicBezTo>
                  <a:cubicBezTo>
                    <a:pt x="1302" y="1345"/>
                    <a:pt x="1812" y="1410"/>
                    <a:pt x="2108" y="1456"/>
                  </a:cubicBezTo>
                  <a:lnTo>
                    <a:pt x="1904" y="82"/>
                  </a:lnTo>
                  <a:cubicBezTo>
                    <a:pt x="1605" y="42"/>
                    <a:pt x="1194" y="1"/>
                    <a:pt x="788" y="1"/>
                  </a:cubicBezTo>
                  <a:close/>
                </a:path>
              </a:pathLst>
            </a:custGeom>
            <a:solidFill>
              <a:srgbClr val="E06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825;p47">
              <a:extLst>
                <a:ext uri="{FF2B5EF4-FFF2-40B4-BE49-F238E27FC236}">
                  <a16:creationId xmlns:a16="http://schemas.microsoft.com/office/drawing/2014/main" id="{544D311F-2509-8978-5644-766725E3DB4D}"/>
                </a:ext>
              </a:extLst>
            </p:cNvPr>
            <p:cNvSpPr/>
            <p:nvPr/>
          </p:nvSpPr>
          <p:spPr>
            <a:xfrm>
              <a:off x="2249000" y="2130725"/>
              <a:ext cx="64000" cy="21600"/>
            </a:xfrm>
            <a:custGeom>
              <a:avLst/>
              <a:gdLst/>
              <a:ahLst/>
              <a:cxnLst/>
              <a:rect l="l" t="t" r="r" b="b"/>
              <a:pathLst>
                <a:path w="2560" h="864" extrusionOk="0">
                  <a:moveTo>
                    <a:pt x="899" y="1"/>
                  </a:moveTo>
                  <a:cubicBezTo>
                    <a:pt x="707" y="1"/>
                    <a:pt x="515" y="7"/>
                    <a:pt x="330" y="22"/>
                  </a:cubicBezTo>
                  <a:cubicBezTo>
                    <a:pt x="258" y="27"/>
                    <a:pt x="190" y="32"/>
                    <a:pt x="122" y="41"/>
                  </a:cubicBezTo>
                  <a:lnTo>
                    <a:pt x="0" y="863"/>
                  </a:lnTo>
                  <a:lnTo>
                    <a:pt x="2559" y="863"/>
                  </a:lnTo>
                  <a:lnTo>
                    <a:pt x="2451" y="108"/>
                  </a:lnTo>
                  <a:cubicBezTo>
                    <a:pt x="2018" y="55"/>
                    <a:pt x="1455" y="1"/>
                    <a:pt x="899" y="1"/>
                  </a:cubicBezTo>
                  <a:close/>
                </a:path>
              </a:pathLst>
            </a:custGeom>
            <a:solidFill>
              <a:srgbClr val="E06F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826;p47">
              <a:extLst>
                <a:ext uri="{FF2B5EF4-FFF2-40B4-BE49-F238E27FC236}">
                  <a16:creationId xmlns:a16="http://schemas.microsoft.com/office/drawing/2014/main" id="{FA838270-C383-76CE-1993-5356F45D9B12}"/>
                </a:ext>
              </a:extLst>
            </p:cNvPr>
            <p:cNvSpPr/>
            <p:nvPr/>
          </p:nvSpPr>
          <p:spPr>
            <a:xfrm>
              <a:off x="2249000" y="2054975"/>
              <a:ext cx="19450" cy="97350"/>
            </a:xfrm>
            <a:custGeom>
              <a:avLst/>
              <a:gdLst/>
              <a:ahLst/>
              <a:cxnLst/>
              <a:rect l="l" t="t" r="r" b="b"/>
              <a:pathLst>
                <a:path w="778" h="3894" extrusionOk="0">
                  <a:moveTo>
                    <a:pt x="778" y="0"/>
                  </a:moveTo>
                  <a:cubicBezTo>
                    <a:pt x="742" y="9"/>
                    <a:pt x="706" y="19"/>
                    <a:pt x="669" y="32"/>
                  </a:cubicBezTo>
                  <a:cubicBezTo>
                    <a:pt x="660" y="37"/>
                    <a:pt x="651" y="41"/>
                    <a:pt x="638" y="41"/>
                  </a:cubicBezTo>
                  <a:cubicBezTo>
                    <a:pt x="629" y="46"/>
                    <a:pt x="615" y="50"/>
                    <a:pt x="606" y="55"/>
                  </a:cubicBezTo>
                  <a:cubicBezTo>
                    <a:pt x="588" y="64"/>
                    <a:pt x="574" y="68"/>
                    <a:pt x="561" y="73"/>
                  </a:cubicBezTo>
                  <a:lnTo>
                    <a:pt x="434" y="945"/>
                  </a:lnTo>
                  <a:lnTo>
                    <a:pt x="231" y="2329"/>
                  </a:lnTo>
                  <a:lnTo>
                    <a:pt x="118" y="3071"/>
                  </a:lnTo>
                  <a:lnTo>
                    <a:pt x="0" y="3893"/>
                  </a:lnTo>
                  <a:lnTo>
                    <a:pt x="204" y="3893"/>
                  </a:lnTo>
                  <a:lnTo>
                    <a:pt x="303" y="3233"/>
                  </a:lnTo>
                  <a:lnTo>
                    <a:pt x="330" y="3052"/>
                  </a:lnTo>
                  <a:lnTo>
                    <a:pt x="430" y="2361"/>
                  </a:lnTo>
                  <a:lnTo>
                    <a:pt x="439" y="2288"/>
                  </a:lnTo>
                  <a:lnTo>
                    <a:pt x="642" y="923"/>
                  </a:lnTo>
                  <a:lnTo>
                    <a:pt x="669" y="742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FFFFFF">
                <a:alpha val="34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oogle Shape;1238;p48">
            <a:extLst>
              <a:ext uri="{FF2B5EF4-FFF2-40B4-BE49-F238E27FC236}">
                <a16:creationId xmlns:a16="http://schemas.microsoft.com/office/drawing/2014/main" id="{A894E3F2-CB79-C926-D399-B8D32B1B51AF}"/>
              </a:ext>
            </a:extLst>
          </p:cNvPr>
          <p:cNvGrpSpPr/>
          <p:nvPr/>
        </p:nvGrpSpPr>
        <p:grpSpPr>
          <a:xfrm>
            <a:off x="6957347" y="4376102"/>
            <a:ext cx="5184452" cy="2444873"/>
            <a:chOff x="1181430" y="2645015"/>
            <a:chExt cx="3956040" cy="1794240"/>
          </a:xfrm>
        </p:grpSpPr>
        <p:sp>
          <p:nvSpPr>
            <p:cNvPr id="12" name="Google Shape;1239;p48">
              <a:extLst>
                <a:ext uri="{FF2B5EF4-FFF2-40B4-BE49-F238E27FC236}">
                  <a16:creationId xmlns:a16="http://schemas.microsoft.com/office/drawing/2014/main" id="{1CDB3AA1-3B50-F0E2-72BA-F96540053449}"/>
                </a:ext>
              </a:extLst>
            </p:cNvPr>
            <p:cNvSpPr/>
            <p:nvPr/>
          </p:nvSpPr>
          <p:spPr>
            <a:xfrm>
              <a:off x="2406150" y="2645015"/>
              <a:ext cx="1505880" cy="593280"/>
            </a:xfrm>
            <a:custGeom>
              <a:avLst/>
              <a:gdLst/>
              <a:ahLst/>
              <a:cxnLst/>
              <a:rect l="l" t="t" r="r" b="b"/>
              <a:pathLst>
                <a:path w="4183" h="1648" extrusionOk="0">
                  <a:moveTo>
                    <a:pt x="4183" y="686"/>
                  </a:moveTo>
                  <a:lnTo>
                    <a:pt x="3719" y="439"/>
                  </a:lnTo>
                  <a:lnTo>
                    <a:pt x="3719" y="1166"/>
                  </a:lnTo>
                  <a:lnTo>
                    <a:pt x="3532" y="1068"/>
                  </a:lnTo>
                  <a:lnTo>
                    <a:pt x="3532" y="742"/>
                  </a:lnTo>
                  <a:lnTo>
                    <a:pt x="3249" y="742"/>
                  </a:lnTo>
                  <a:lnTo>
                    <a:pt x="3249" y="555"/>
                  </a:lnTo>
                  <a:lnTo>
                    <a:pt x="3282" y="555"/>
                  </a:lnTo>
                  <a:lnTo>
                    <a:pt x="3282" y="496"/>
                  </a:lnTo>
                  <a:lnTo>
                    <a:pt x="2955" y="496"/>
                  </a:lnTo>
                  <a:lnTo>
                    <a:pt x="2955" y="473"/>
                  </a:lnTo>
                  <a:lnTo>
                    <a:pt x="2920" y="473"/>
                  </a:lnTo>
                  <a:lnTo>
                    <a:pt x="2920" y="496"/>
                  </a:lnTo>
                  <a:lnTo>
                    <a:pt x="2893" y="496"/>
                  </a:lnTo>
                  <a:lnTo>
                    <a:pt x="2893" y="441"/>
                  </a:lnTo>
                  <a:lnTo>
                    <a:pt x="2833" y="441"/>
                  </a:lnTo>
                  <a:lnTo>
                    <a:pt x="2833" y="496"/>
                  </a:lnTo>
                  <a:lnTo>
                    <a:pt x="2754" y="496"/>
                  </a:lnTo>
                  <a:lnTo>
                    <a:pt x="2754" y="555"/>
                  </a:lnTo>
                  <a:lnTo>
                    <a:pt x="2787" y="555"/>
                  </a:lnTo>
                  <a:lnTo>
                    <a:pt x="2787" y="1211"/>
                  </a:lnTo>
                  <a:lnTo>
                    <a:pt x="2577" y="1211"/>
                  </a:lnTo>
                  <a:lnTo>
                    <a:pt x="2577" y="809"/>
                  </a:lnTo>
                  <a:lnTo>
                    <a:pt x="2455" y="701"/>
                  </a:lnTo>
                  <a:lnTo>
                    <a:pt x="2455" y="0"/>
                  </a:lnTo>
                  <a:lnTo>
                    <a:pt x="2440" y="0"/>
                  </a:lnTo>
                  <a:lnTo>
                    <a:pt x="2440" y="68"/>
                  </a:lnTo>
                  <a:lnTo>
                    <a:pt x="2109" y="362"/>
                  </a:lnTo>
                  <a:lnTo>
                    <a:pt x="2109" y="570"/>
                  </a:lnTo>
                  <a:lnTo>
                    <a:pt x="1903" y="570"/>
                  </a:lnTo>
                  <a:lnTo>
                    <a:pt x="1903" y="636"/>
                  </a:lnTo>
                  <a:lnTo>
                    <a:pt x="1939" y="636"/>
                  </a:lnTo>
                  <a:lnTo>
                    <a:pt x="1939" y="1192"/>
                  </a:lnTo>
                  <a:lnTo>
                    <a:pt x="1749" y="1192"/>
                  </a:lnTo>
                  <a:lnTo>
                    <a:pt x="1749" y="690"/>
                  </a:lnTo>
                  <a:lnTo>
                    <a:pt x="1344" y="330"/>
                  </a:lnTo>
                  <a:lnTo>
                    <a:pt x="1344" y="938"/>
                  </a:lnTo>
                  <a:lnTo>
                    <a:pt x="1225" y="938"/>
                  </a:lnTo>
                  <a:lnTo>
                    <a:pt x="1225" y="205"/>
                  </a:lnTo>
                  <a:lnTo>
                    <a:pt x="976" y="344"/>
                  </a:lnTo>
                  <a:lnTo>
                    <a:pt x="976" y="215"/>
                  </a:lnTo>
                  <a:lnTo>
                    <a:pt x="894" y="215"/>
                  </a:lnTo>
                  <a:lnTo>
                    <a:pt x="894" y="389"/>
                  </a:lnTo>
                  <a:lnTo>
                    <a:pt x="865" y="405"/>
                  </a:lnTo>
                  <a:lnTo>
                    <a:pt x="865" y="34"/>
                  </a:lnTo>
                  <a:lnTo>
                    <a:pt x="833" y="34"/>
                  </a:lnTo>
                  <a:lnTo>
                    <a:pt x="833" y="423"/>
                  </a:lnTo>
                  <a:lnTo>
                    <a:pt x="690" y="502"/>
                  </a:lnTo>
                  <a:lnTo>
                    <a:pt x="690" y="1238"/>
                  </a:lnTo>
                  <a:lnTo>
                    <a:pt x="452" y="1238"/>
                  </a:lnTo>
                  <a:lnTo>
                    <a:pt x="452" y="559"/>
                  </a:lnTo>
                  <a:lnTo>
                    <a:pt x="516" y="502"/>
                  </a:lnTo>
                  <a:lnTo>
                    <a:pt x="516" y="442"/>
                  </a:lnTo>
                  <a:lnTo>
                    <a:pt x="415" y="442"/>
                  </a:lnTo>
                  <a:lnTo>
                    <a:pt x="415" y="377"/>
                  </a:lnTo>
                  <a:lnTo>
                    <a:pt x="428" y="377"/>
                  </a:lnTo>
                  <a:lnTo>
                    <a:pt x="428" y="342"/>
                  </a:lnTo>
                  <a:lnTo>
                    <a:pt x="263" y="342"/>
                  </a:lnTo>
                  <a:lnTo>
                    <a:pt x="263" y="377"/>
                  </a:lnTo>
                  <a:lnTo>
                    <a:pt x="277" y="377"/>
                  </a:lnTo>
                  <a:lnTo>
                    <a:pt x="277" y="442"/>
                  </a:lnTo>
                  <a:lnTo>
                    <a:pt x="223" y="442"/>
                  </a:lnTo>
                  <a:lnTo>
                    <a:pt x="223" y="415"/>
                  </a:lnTo>
                  <a:lnTo>
                    <a:pt x="133" y="415"/>
                  </a:lnTo>
                  <a:lnTo>
                    <a:pt x="133" y="442"/>
                  </a:lnTo>
                  <a:lnTo>
                    <a:pt x="108" y="442"/>
                  </a:lnTo>
                  <a:lnTo>
                    <a:pt x="108" y="415"/>
                  </a:lnTo>
                  <a:lnTo>
                    <a:pt x="88" y="415"/>
                  </a:lnTo>
                  <a:lnTo>
                    <a:pt x="88" y="442"/>
                  </a:lnTo>
                  <a:lnTo>
                    <a:pt x="0" y="442"/>
                  </a:lnTo>
                  <a:lnTo>
                    <a:pt x="0" y="1648"/>
                  </a:lnTo>
                  <a:lnTo>
                    <a:pt x="4183" y="1648"/>
                  </a:lnTo>
                  <a:lnTo>
                    <a:pt x="4183" y="686"/>
                  </a:lnTo>
                  <a:close/>
                </a:path>
              </a:pathLst>
            </a:custGeom>
            <a:solidFill>
              <a:schemeClr val="bg1">
                <a:lumMod val="95000"/>
                <a:alpha val="45630"/>
              </a:scheme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240;p48">
              <a:extLst>
                <a:ext uri="{FF2B5EF4-FFF2-40B4-BE49-F238E27FC236}">
                  <a16:creationId xmlns:a16="http://schemas.microsoft.com/office/drawing/2014/main" id="{CEE383EF-FE90-E815-2DC5-5AFB53F7B5EA}"/>
                </a:ext>
              </a:extLst>
            </p:cNvPr>
            <p:cNvSpPr/>
            <p:nvPr/>
          </p:nvSpPr>
          <p:spPr>
            <a:xfrm>
              <a:off x="1744830" y="2652215"/>
              <a:ext cx="289800" cy="289440"/>
            </a:xfrm>
            <a:custGeom>
              <a:avLst/>
              <a:gdLst/>
              <a:ahLst/>
              <a:cxnLst/>
              <a:rect l="l" t="t" r="r" b="b"/>
              <a:pathLst>
                <a:path w="805" h="804" extrusionOk="0">
                  <a:moveTo>
                    <a:pt x="804" y="360"/>
                  </a:moveTo>
                  <a:lnTo>
                    <a:pt x="786" y="274"/>
                  </a:lnTo>
                  <a:lnTo>
                    <a:pt x="650" y="287"/>
                  </a:lnTo>
                  <a:cubicBezTo>
                    <a:pt x="636" y="258"/>
                    <a:pt x="618" y="233"/>
                    <a:pt x="597" y="211"/>
                  </a:cubicBezTo>
                  <a:lnTo>
                    <a:pt x="657" y="88"/>
                  </a:lnTo>
                  <a:lnTo>
                    <a:pt x="583" y="40"/>
                  </a:lnTo>
                  <a:lnTo>
                    <a:pt x="496" y="146"/>
                  </a:lnTo>
                  <a:cubicBezTo>
                    <a:pt x="467" y="135"/>
                    <a:pt x="436" y="129"/>
                    <a:pt x="404" y="129"/>
                  </a:cubicBezTo>
                  <a:lnTo>
                    <a:pt x="360" y="0"/>
                  </a:lnTo>
                  <a:lnTo>
                    <a:pt x="274" y="19"/>
                  </a:lnTo>
                  <a:lnTo>
                    <a:pt x="287" y="155"/>
                  </a:lnTo>
                  <a:cubicBezTo>
                    <a:pt x="259" y="168"/>
                    <a:pt x="233" y="186"/>
                    <a:pt x="211" y="208"/>
                  </a:cubicBezTo>
                  <a:lnTo>
                    <a:pt x="88" y="147"/>
                  </a:lnTo>
                  <a:lnTo>
                    <a:pt x="41" y="222"/>
                  </a:lnTo>
                  <a:lnTo>
                    <a:pt x="146" y="308"/>
                  </a:lnTo>
                  <a:cubicBezTo>
                    <a:pt x="136" y="337"/>
                    <a:pt x="130" y="368"/>
                    <a:pt x="130" y="400"/>
                  </a:cubicBezTo>
                  <a:lnTo>
                    <a:pt x="0" y="444"/>
                  </a:lnTo>
                  <a:lnTo>
                    <a:pt x="19" y="530"/>
                  </a:lnTo>
                  <a:lnTo>
                    <a:pt x="155" y="517"/>
                  </a:lnTo>
                  <a:cubicBezTo>
                    <a:pt x="168" y="546"/>
                    <a:pt x="186" y="571"/>
                    <a:pt x="208" y="593"/>
                  </a:cubicBezTo>
                  <a:lnTo>
                    <a:pt x="148" y="716"/>
                  </a:lnTo>
                  <a:lnTo>
                    <a:pt x="222" y="764"/>
                  </a:lnTo>
                  <a:lnTo>
                    <a:pt x="309" y="658"/>
                  </a:lnTo>
                  <a:cubicBezTo>
                    <a:pt x="338" y="669"/>
                    <a:pt x="368" y="675"/>
                    <a:pt x="400" y="675"/>
                  </a:cubicBezTo>
                  <a:lnTo>
                    <a:pt x="444" y="804"/>
                  </a:lnTo>
                  <a:lnTo>
                    <a:pt x="531" y="785"/>
                  </a:lnTo>
                  <a:lnTo>
                    <a:pt x="517" y="649"/>
                  </a:lnTo>
                  <a:cubicBezTo>
                    <a:pt x="546" y="636"/>
                    <a:pt x="572" y="618"/>
                    <a:pt x="594" y="596"/>
                  </a:cubicBezTo>
                  <a:lnTo>
                    <a:pt x="716" y="657"/>
                  </a:lnTo>
                  <a:lnTo>
                    <a:pt x="764" y="582"/>
                  </a:lnTo>
                  <a:lnTo>
                    <a:pt x="659" y="496"/>
                  </a:lnTo>
                  <a:cubicBezTo>
                    <a:pt x="669" y="467"/>
                    <a:pt x="675" y="436"/>
                    <a:pt x="675" y="404"/>
                  </a:cubicBezTo>
                  <a:lnTo>
                    <a:pt x="805" y="360"/>
                  </a:lnTo>
                  <a:lnTo>
                    <a:pt x="804" y="360"/>
                  </a:lnTo>
                  <a:moveTo>
                    <a:pt x="435" y="553"/>
                  </a:moveTo>
                  <a:cubicBezTo>
                    <a:pt x="352" y="571"/>
                    <a:pt x="270" y="518"/>
                    <a:pt x="252" y="435"/>
                  </a:cubicBezTo>
                  <a:cubicBezTo>
                    <a:pt x="234" y="351"/>
                    <a:pt x="286" y="269"/>
                    <a:pt x="370" y="252"/>
                  </a:cubicBezTo>
                  <a:cubicBezTo>
                    <a:pt x="453" y="233"/>
                    <a:pt x="535" y="286"/>
                    <a:pt x="553" y="369"/>
                  </a:cubicBezTo>
                  <a:cubicBezTo>
                    <a:pt x="571" y="452"/>
                    <a:pt x="518" y="534"/>
                    <a:pt x="435" y="553"/>
                  </a:cubicBez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241;p48">
              <a:extLst>
                <a:ext uri="{FF2B5EF4-FFF2-40B4-BE49-F238E27FC236}">
                  <a16:creationId xmlns:a16="http://schemas.microsoft.com/office/drawing/2014/main" id="{39F877C8-4167-0E3A-6063-D91E3F31EAC3}"/>
                </a:ext>
              </a:extLst>
            </p:cNvPr>
            <p:cNvSpPr/>
            <p:nvPr/>
          </p:nvSpPr>
          <p:spPr>
            <a:xfrm>
              <a:off x="3545190" y="3818615"/>
              <a:ext cx="406080" cy="406080"/>
            </a:xfrm>
            <a:custGeom>
              <a:avLst/>
              <a:gdLst/>
              <a:ahLst/>
              <a:cxnLst/>
              <a:rect l="l" t="t" r="r" b="b"/>
              <a:pathLst>
                <a:path w="1128" h="1128" extrusionOk="0">
                  <a:moveTo>
                    <a:pt x="1127" y="626"/>
                  </a:moveTo>
                  <a:lnTo>
                    <a:pt x="1127" y="502"/>
                  </a:lnTo>
                  <a:lnTo>
                    <a:pt x="937" y="480"/>
                  </a:lnTo>
                  <a:cubicBezTo>
                    <a:pt x="927" y="437"/>
                    <a:pt x="910" y="396"/>
                    <a:pt x="887" y="360"/>
                  </a:cubicBezTo>
                  <a:lnTo>
                    <a:pt x="1006" y="209"/>
                  </a:lnTo>
                  <a:lnTo>
                    <a:pt x="919" y="122"/>
                  </a:lnTo>
                  <a:lnTo>
                    <a:pt x="768" y="241"/>
                  </a:lnTo>
                  <a:cubicBezTo>
                    <a:pt x="732" y="218"/>
                    <a:pt x="691" y="201"/>
                    <a:pt x="648" y="191"/>
                  </a:cubicBezTo>
                  <a:lnTo>
                    <a:pt x="626" y="0"/>
                  </a:lnTo>
                  <a:lnTo>
                    <a:pt x="502" y="0"/>
                  </a:lnTo>
                  <a:lnTo>
                    <a:pt x="480" y="191"/>
                  </a:lnTo>
                  <a:cubicBezTo>
                    <a:pt x="436" y="201"/>
                    <a:pt x="396" y="218"/>
                    <a:pt x="359" y="241"/>
                  </a:cubicBezTo>
                  <a:lnTo>
                    <a:pt x="209" y="122"/>
                  </a:lnTo>
                  <a:lnTo>
                    <a:pt x="121" y="209"/>
                  </a:lnTo>
                  <a:lnTo>
                    <a:pt x="241" y="360"/>
                  </a:lnTo>
                  <a:cubicBezTo>
                    <a:pt x="217" y="396"/>
                    <a:pt x="200" y="437"/>
                    <a:pt x="190" y="480"/>
                  </a:cubicBezTo>
                  <a:lnTo>
                    <a:pt x="0" y="502"/>
                  </a:lnTo>
                  <a:lnTo>
                    <a:pt x="0" y="626"/>
                  </a:lnTo>
                  <a:lnTo>
                    <a:pt x="190" y="648"/>
                  </a:lnTo>
                  <a:cubicBezTo>
                    <a:pt x="200" y="692"/>
                    <a:pt x="217" y="732"/>
                    <a:pt x="241" y="769"/>
                  </a:cubicBezTo>
                  <a:lnTo>
                    <a:pt x="121" y="919"/>
                  </a:lnTo>
                  <a:lnTo>
                    <a:pt x="209" y="1007"/>
                  </a:lnTo>
                  <a:lnTo>
                    <a:pt x="359" y="888"/>
                  </a:lnTo>
                  <a:cubicBezTo>
                    <a:pt x="396" y="911"/>
                    <a:pt x="436" y="928"/>
                    <a:pt x="480" y="938"/>
                  </a:cubicBezTo>
                  <a:lnTo>
                    <a:pt x="502" y="1128"/>
                  </a:lnTo>
                  <a:lnTo>
                    <a:pt x="626" y="1128"/>
                  </a:lnTo>
                  <a:lnTo>
                    <a:pt x="648" y="938"/>
                  </a:lnTo>
                  <a:cubicBezTo>
                    <a:pt x="691" y="928"/>
                    <a:pt x="732" y="911"/>
                    <a:pt x="768" y="888"/>
                  </a:cubicBezTo>
                  <a:lnTo>
                    <a:pt x="919" y="1007"/>
                  </a:lnTo>
                  <a:lnTo>
                    <a:pt x="1006" y="919"/>
                  </a:lnTo>
                  <a:lnTo>
                    <a:pt x="887" y="769"/>
                  </a:lnTo>
                  <a:cubicBezTo>
                    <a:pt x="910" y="732"/>
                    <a:pt x="928" y="692"/>
                    <a:pt x="937" y="648"/>
                  </a:cubicBezTo>
                  <a:lnTo>
                    <a:pt x="1128" y="626"/>
                  </a:lnTo>
                  <a:lnTo>
                    <a:pt x="1127" y="626"/>
                  </a:lnTo>
                  <a:moveTo>
                    <a:pt x="522" y="776"/>
                  </a:moveTo>
                  <a:cubicBezTo>
                    <a:pt x="436" y="760"/>
                    <a:pt x="368" y="692"/>
                    <a:pt x="352" y="606"/>
                  </a:cubicBezTo>
                  <a:cubicBezTo>
                    <a:pt x="323" y="454"/>
                    <a:pt x="454" y="323"/>
                    <a:pt x="606" y="352"/>
                  </a:cubicBezTo>
                  <a:cubicBezTo>
                    <a:pt x="691" y="368"/>
                    <a:pt x="760" y="437"/>
                    <a:pt x="776" y="522"/>
                  </a:cubicBezTo>
                  <a:cubicBezTo>
                    <a:pt x="805" y="674"/>
                    <a:pt x="674" y="805"/>
                    <a:pt x="522" y="7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242;p48">
              <a:extLst>
                <a:ext uri="{FF2B5EF4-FFF2-40B4-BE49-F238E27FC236}">
                  <a16:creationId xmlns:a16="http://schemas.microsoft.com/office/drawing/2014/main" id="{94499DB8-936F-26D4-4FDA-9C34574D8390}"/>
                </a:ext>
              </a:extLst>
            </p:cNvPr>
            <p:cNvSpPr/>
            <p:nvPr/>
          </p:nvSpPr>
          <p:spPr>
            <a:xfrm>
              <a:off x="2402198" y="4037115"/>
              <a:ext cx="167040" cy="167400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464" y="258"/>
                  </a:moveTo>
                  <a:lnTo>
                    <a:pt x="464" y="207"/>
                  </a:lnTo>
                  <a:lnTo>
                    <a:pt x="386" y="198"/>
                  </a:lnTo>
                  <a:cubicBezTo>
                    <a:pt x="382" y="180"/>
                    <a:pt x="375" y="163"/>
                    <a:pt x="365" y="148"/>
                  </a:cubicBezTo>
                  <a:lnTo>
                    <a:pt x="414" y="86"/>
                  </a:lnTo>
                  <a:lnTo>
                    <a:pt x="378" y="50"/>
                  </a:lnTo>
                  <a:lnTo>
                    <a:pt x="316" y="99"/>
                  </a:lnTo>
                  <a:cubicBezTo>
                    <a:pt x="301" y="90"/>
                    <a:pt x="284" y="83"/>
                    <a:pt x="266" y="79"/>
                  </a:cubicBezTo>
                  <a:lnTo>
                    <a:pt x="257" y="0"/>
                  </a:lnTo>
                  <a:lnTo>
                    <a:pt x="206" y="0"/>
                  </a:lnTo>
                  <a:lnTo>
                    <a:pt x="197" y="79"/>
                  </a:lnTo>
                  <a:cubicBezTo>
                    <a:pt x="179" y="83"/>
                    <a:pt x="163" y="90"/>
                    <a:pt x="148" y="99"/>
                  </a:cubicBezTo>
                  <a:lnTo>
                    <a:pt x="86" y="50"/>
                  </a:lnTo>
                  <a:lnTo>
                    <a:pt x="49" y="86"/>
                  </a:lnTo>
                  <a:lnTo>
                    <a:pt x="99" y="148"/>
                  </a:lnTo>
                  <a:cubicBezTo>
                    <a:pt x="89" y="163"/>
                    <a:pt x="82" y="180"/>
                    <a:pt x="78" y="198"/>
                  </a:cubicBezTo>
                  <a:lnTo>
                    <a:pt x="0" y="207"/>
                  </a:lnTo>
                  <a:lnTo>
                    <a:pt x="0" y="258"/>
                  </a:lnTo>
                  <a:lnTo>
                    <a:pt x="78" y="267"/>
                  </a:lnTo>
                  <a:cubicBezTo>
                    <a:pt x="82" y="285"/>
                    <a:pt x="89" y="302"/>
                    <a:pt x="99" y="317"/>
                  </a:cubicBezTo>
                  <a:lnTo>
                    <a:pt x="49" y="379"/>
                  </a:lnTo>
                  <a:lnTo>
                    <a:pt x="86" y="415"/>
                  </a:lnTo>
                  <a:lnTo>
                    <a:pt x="148" y="366"/>
                  </a:lnTo>
                  <a:cubicBezTo>
                    <a:pt x="163" y="375"/>
                    <a:pt x="179" y="382"/>
                    <a:pt x="197" y="387"/>
                  </a:cubicBezTo>
                  <a:lnTo>
                    <a:pt x="206" y="465"/>
                  </a:lnTo>
                  <a:lnTo>
                    <a:pt x="257" y="465"/>
                  </a:lnTo>
                  <a:lnTo>
                    <a:pt x="266" y="387"/>
                  </a:lnTo>
                  <a:cubicBezTo>
                    <a:pt x="284" y="382"/>
                    <a:pt x="301" y="375"/>
                    <a:pt x="316" y="366"/>
                  </a:cubicBezTo>
                  <a:lnTo>
                    <a:pt x="378" y="415"/>
                  </a:lnTo>
                  <a:lnTo>
                    <a:pt x="414" y="379"/>
                  </a:lnTo>
                  <a:lnTo>
                    <a:pt x="365" y="317"/>
                  </a:lnTo>
                  <a:cubicBezTo>
                    <a:pt x="375" y="302"/>
                    <a:pt x="382" y="285"/>
                    <a:pt x="386" y="267"/>
                  </a:cubicBezTo>
                  <a:lnTo>
                    <a:pt x="464" y="258"/>
                  </a:lnTo>
                  <a:moveTo>
                    <a:pt x="215" y="320"/>
                  </a:moveTo>
                  <a:cubicBezTo>
                    <a:pt x="179" y="313"/>
                    <a:pt x="151" y="285"/>
                    <a:pt x="144" y="250"/>
                  </a:cubicBezTo>
                  <a:cubicBezTo>
                    <a:pt x="133" y="187"/>
                    <a:pt x="187" y="133"/>
                    <a:pt x="249" y="145"/>
                  </a:cubicBezTo>
                  <a:cubicBezTo>
                    <a:pt x="284" y="152"/>
                    <a:pt x="313" y="180"/>
                    <a:pt x="319" y="215"/>
                  </a:cubicBezTo>
                  <a:cubicBezTo>
                    <a:pt x="331" y="278"/>
                    <a:pt x="277" y="332"/>
                    <a:pt x="214" y="320"/>
                  </a:cubicBezTo>
                  <a:lnTo>
                    <a:pt x="215" y="3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243;p48">
              <a:extLst>
                <a:ext uri="{FF2B5EF4-FFF2-40B4-BE49-F238E27FC236}">
                  <a16:creationId xmlns:a16="http://schemas.microsoft.com/office/drawing/2014/main" id="{557519A9-7CA6-7980-EBAE-8577726B3E85}"/>
                </a:ext>
              </a:extLst>
            </p:cNvPr>
            <p:cNvSpPr/>
            <p:nvPr/>
          </p:nvSpPr>
          <p:spPr>
            <a:xfrm>
              <a:off x="1389510" y="3218135"/>
              <a:ext cx="167040" cy="167400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464" y="258"/>
                  </a:moveTo>
                  <a:lnTo>
                    <a:pt x="464" y="207"/>
                  </a:lnTo>
                  <a:lnTo>
                    <a:pt x="386" y="198"/>
                  </a:lnTo>
                  <a:cubicBezTo>
                    <a:pt x="382" y="180"/>
                    <a:pt x="375" y="163"/>
                    <a:pt x="365" y="148"/>
                  </a:cubicBezTo>
                  <a:lnTo>
                    <a:pt x="414" y="86"/>
                  </a:lnTo>
                  <a:lnTo>
                    <a:pt x="378" y="50"/>
                  </a:lnTo>
                  <a:lnTo>
                    <a:pt x="316" y="99"/>
                  </a:lnTo>
                  <a:cubicBezTo>
                    <a:pt x="301" y="90"/>
                    <a:pt x="285" y="83"/>
                    <a:pt x="267" y="79"/>
                  </a:cubicBezTo>
                  <a:lnTo>
                    <a:pt x="258" y="0"/>
                  </a:lnTo>
                  <a:lnTo>
                    <a:pt x="206" y="0"/>
                  </a:lnTo>
                  <a:lnTo>
                    <a:pt x="197" y="79"/>
                  </a:lnTo>
                  <a:cubicBezTo>
                    <a:pt x="179" y="83"/>
                    <a:pt x="163" y="90"/>
                    <a:pt x="148" y="99"/>
                  </a:cubicBezTo>
                  <a:lnTo>
                    <a:pt x="86" y="50"/>
                  </a:lnTo>
                  <a:lnTo>
                    <a:pt x="50" y="86"/>
                  </a:lnTo>
                  <a:lnTo>
                    <a:pt x="99" y="148"/>
                  </a:lnTo>
                  <a:cubicBezTo>
                    <a:pt x="89" y="163"/>
                    <a:pt x="82" y="180"/>
                    <a:pt x="78" y="198"/>
                  </a:cubicBezTo>
                  <a:lnTo>
                    <a:pt x="0" y="207"/>
                  </a:lnTo>
                  <a:lnTo>
                    <a:pt x="0" y="258"/>
                  </a:lnTo>
                  <a:lnTo>
                    <a:pt x="78" y="267"/>
                  </a:lnTo>
                  <a:cubicBezTo>
                    <a:pt x="82" y="285"/>
                    <a:pt x="89" y="302"/>
                    <a:pt x="99" y="317"/>
                  </a:cubicBezTo>
                  <a:lnTo>
                    <a:pt x="50" y="379"/>
                  </a:lnTo>
                  <a:lnTo>
                    <a:pt x="86" y="415"/>
                  </a:lnTo>
                  <a:lnTo>
                    <a:pt x="148" y="366"/>
                  </a:lnTo>
                  <a:cubicBezTo>
                    <a:pt x="163" y="375"/>
                    <a:pt x="179" y="382"/>
                    <a:pt x="197" y="386"/>
                  </a:cubicBezTo>
                  <a:lnTo>
                    <a:pt x="206" y="465"/>
                  </a:lnTo>
                  <a:lnTo>
                    <a:pt x="258" y="465"/>
                  </a:lnTo>
                  <a:lnTo>
                    <a:pt x="267" y="386"/>
                  </a:lnTo>
                  <a:cubicBezTo>
                    <a:pt x="285" y="382"/>
                    <a:pt x="301" y="375"/>
                    <a:pt x="316" y="366"/>
                  </a:cubicBezTo>
                  <a:lnTo>
                    <a:pt x="378" y="415"/>
                  </a:lnTo>
                  <a:lnTo>
                    <a:pt x="414" y="379"/>
                  </a:lnTo>
                  <a:lnTo>
                    <a:pt x="365" y="317"/>
                  </a:lnTo>
                  <a:cubicBezTo>
                    <a:pt x="375" y="302"/>
                    <a:pt x="382" y="285"/>
                    <a:pt x="386" y="267"/>
                  </a:cubicBezTo>
                  <a:lnTo>
                    <a:pt x="464" y="258"/>
                  </a:lnTo>
                  <a:moveTo>
                    <a:pt x="215" y="320"/>
                  </a:moveTo>
                  <a:cubicBezTo>
                    <a:pt x="180" y="313"/>
                    <a:pt x="151" y="285"/>
                    <a:pt x="145" y="250"/>
                  </a:cubicBezTo>
                  <a:cubicBezTo>
                    <a:pt x="133" y="187"/>
                    <a:pt x="187" y="133"/>
                    <a:pt x="250" y="145"/>
                  </a:cubicBezTo>
                  <a:cubicBezTo>
                    <a:pt x="285" y="152"/>
                    <a:pt x="313" y="180"/>
                    <a:pt x="319" y="215"/>
                  </a:cubicBezTo>
                  <a:cubicBezTo>
                    <a:pt x="331" y="278"/>
                    <a:pt x="278" y="332"/>
                    <a:pt x="215" y="3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244;p48">
              <a:extLst>
                <a:ext uri="{FF2B5EF4-FFF2-40B4-BE49-F238E27FC236}">
                  <a16:creationId xmlns:a16="http://schemas.microsoft.com/office/drawing/2014/main" id="{7130BCE8-D3C1-E8EA-7CAA-683A977745AD}"/>
                </a:ext>
              </a:extLst>
            </p:cNvPr>
            <p:cNvSpPr/>
            <p:nvPr/>
          </p:nvSpPr>
          <p:spPr>
            <a:xfrm>
              <a:off x="4059270" y="2740415"/>
              <a:ext cx="153000" cy="152640"/>
            </a:xfrm>
            <a:custGeom>
              <a:avLst/>
              <a:gdLst/>
              <a:ahLst/>
              <a:cxnLst/>
              <a:rect l="l" t="t" r="r" b="b"/>
              <a:pathLst>
                <a:path w="425" h="424" extrusionOk="0">
                  <a:moveTo>
                    <a:pt x="414" y="285"/>
                  </a:moveTo>
                  <a:lnTo>
                    <a:pt x="425" y="240"/>
                  </a:lnTo>
                  <a:lnTo>
                    <a:pt x="357" y="215"/>
                  </a:lnTo>
                  <a:cubicBezTo>
                    <a:pt x="357" y="198"/>
                    <a:pt x="354" y="181"/>
                    <a:pt x="349" y="166"/>
                  </a:cubicBezTo>
                  <a:lnTo>
                    <a:pt x="406" y="122"/>
                  </a:lnTo>
                  <a:lnTo>
                    <a:pt x="382" y="82"/>
                  </a:lnTo>
                  <a:lnTo>
                    <a:pt x="316" y="112"/>
                  </a:lnTo>
                  <a:cubicBezTo>
                    <a:pt x="305" y="100"/>
                    <a:pt x="292" y="90"/>
                    <a:pt x="277" y="83"/>
                  </a:cubicBezTo>
                  <a:lnTo>
                    <a:pt x="286" y="11"/>
                  </a:lnTo>
                  <a:lnTo>
                    <a:pt x="240" y="0"/>
                  </a:lnTo>
                  <a:lnTo>
                    <a:pt x="215" y="68"/>
                  </a:lnTo>
                  <a:cubicBezTo>
                    <a:pt x="198" y="68"/>
                    <a:pt x="182" y="70"/>
                    <a:pt x="167" y="75"/>
                  </a:cubicBezTo>
                  <a:lnTo>
                    <a:pt x="122" y="18"/>
                  </a:lnTo>
                  <a:lnTo>
                    <a:pt x="82" y="43"/>
                  </a:lnTo>
                  <a:lnTo>
                    <a:pt x="112" y="108"/>
                  </a:lnTo>
                  <a:cubicBezTo>
                    <a:pt x="101" y="120"/>
                    <a:pt x="91" y="133"/>
                    <a:pt x="83" y="148"/>
                  </a:cubicBezTo>
                  <a:lnTo>
                    <a:pt x="12" y="139"/>
                  </a:lnTo>
                  <a:lnTo>
                    <a:pt x="0" y="184"/>
                  </a:lnTo>
                  <a:lnTo>
                    <a:pt x="68" y="209"/>
                  </a:lnTo>
                  <a:cubicBezTo>
                    <a:pt x="68" y="226"/>
                    <a:pt x="71" y="243"/>
                    <a:pt x="76" y="258"/>
                  </a:cubicBezTo>
                  <a:lnTo>
                    <a:pt x="19" y="302"/>
                  </a:lnTo>
                  <a:lnTo>
                    <a:pt x="43" y="342"/>
                  </a:lnTo>
                  <a:lnTo>
                    <a:pt x="109" y="312"/>
                  </a:lnTo>
                  <a:cubicBezTo>
                    <a:pt x="120" y="324"/>
                    <a:pt x="133" y="334"/>
                    <a:pt x="148" y="341"/>
                  </a:cubicBezTo>
                  <a:lnTo>
                    <a:pt x="139" y="413"/>
                  </a:lnTo>
                  <a:lnTo>
                    <a:pt x="185" y="424"/>
                  </a:lnTo>
                  <a:lnTo>
                    <a:pt x="210" y="356"/>
                  </a:lnTo>
                  <a:cubicBezTo>
                    <a:pt x="227" y="357"/>
                    <a:pt x="243" y="354"/>
                    <a:pt x="258" y="349"/>
                  </a:cubicBezTo>
                  <a:lnTo>
                    <a:pt x="303" y="406"/>
                  </a:lnTo>
                  <a:lnTo>
                    <a:pt x="343" y="382"/>
                  </a:lnTo>
                  <a:lnTo>
                    <a:pt x="313" y="316"/>
                  </a:lnTo>
                  <a:cubicBezTo>
                    <a:pt x="324" y="304"/>
                    <a:pt x="334" y="291"/>
                    <a:pt x="342" y="276"/>
                  </a:cubicBezTo>
                  <a:lnTo>
                    <a:pt x="413" y="285"/>
                  </a:lnTo>
                  <a:lnTo>
                    <a:pt x="414" y="285"/>
                  </a:lnTo>
                  <a:moveTo>
                    <a:pt x="193" y="291"/>
                  </a:moveTo>
                  <a:cubicBezTo>
                    <a:pt x="150" y="281"/>
                    <a:pt x="123" y="237"/>
                    <a:pt x="133" y="193"/>
                  </a:cubicBezTo>
                  <a:cubicBezTo>
                    <a:pt x="144" y="150"/>
                    <a:pt x="188" y="123"/>
                    <a:pt x="232" y="133"/>
                  </a:cubicBezTo>
                  <a:cubicBezTo>
                    <a:pt x="276" y="144"/>
                    <a:pt x="302" y="187"/>
                    <a:pt x="292" y="231"/>
                  </a:cubicBezTo>
                  <a:cubicBezTo>
                    <a:pt x="281" y="275"/>
                    <a:pt x="237" y="302"/>
                    <a:pt x="193" y="2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245;p48">
              <a:extLst>
                <a:ext uri="{FF2B5EF4-FFF2-40B4-BE49-F238E27FC236}">
                  <a16:creationId xmlns:a16="http://schemas.microsoft.com/office/drawing/2014/main" id="{EB07DB17-3C41-AAE2-D34C-DABE72011828}"/>
                </a:ext>
              </a:extLst>
            </p:cNvPr>
            <p:cNvSpPr/>
            <p:nvPr/>
          </p:nvSpPr>
          <p:spPr>
            <a:xfrm>
              <a:off x="4659030" y="3043175"/>
              <a:ext cx="337680" cy="338040"/>
            </a:xfrm>
            <a:custGeom>
              <a:avLst/>
              <a:gdLst/>
              <a:ahLst/>
              <a:cxnLst/>
              <a:rect l="l" t="t" r="r" b="b"/>
              <a:pathLst>
                <a:path w="938" h="939" extrusionOk="0">
                  <a:moveTo>
                    <a:pt x="911" y="640"/>
                  </a:moveTo>
                  <a:lnTo>
                    <a:pt x="938" y="540"/>
                  </a:lnTo>
                  <a:lnTo>
                    <a:pt x="789" y="481"/>
                  </a:lnTo>
                  <a:cubicBezTo>
                    <a:pt x="790" y="444"/>
                    <a:pt x="785" y="408"/>
                    <a:pt x="774" y="373"/>
                  </a:cubicBezTo>
                  <a:lnTo>
                    <a:pt x="903" y="277"/>
                  </a:lnTo>
                  <a:lnTo>
                    <a:pt x="850" y="187"/>
                  </a:lnTo>
                  <a:lnTo>
                    <a:pt x="703" y="252"/>
                  </a:lnTo>
                  <a:cubicBezTo>
                    <a:pt x="679" y="225"/>
                    <a:pt x="650" y="203"/>
                    <a:pt x="617" y="185"/>
                  </a:cubicBezTo>
                  <a:lnTo>
                    <a:pt x="640" y="27"/>
                  </a:lnTo>
                  <a:lnTo>
                    <a:pt x="539" y="0"/>
                  </a:lnTo>
                  <a:lnTo>
                    <a:pt x="481" y="150"/>
                  </a:lnTo>
                  <a:cubicBezTo>
                    <a:pt x="444" y="148"/>
                    <a:pt x="407" y="153"/>
                    <a:pt x="373" y="164"/>
                  </a:cubicBezTo>
                  <a:lnTo>
                    <a:pt x="277" y="36"/>
                  </a:lnTo>
                  <a:lnTo>
                    <a:pt x="187" y="88"/>
                  </a:lnTo>
                  <a:lnTo>
                    <a:pt x="251" y="235"/>
                  </a:lnTo>
                  <a:cubicBezTo>
                    <a:pt x="225" y="260"/>
                    <a:pt x="202" y="289"/>
                    <a:pt x="185" y="322"/>
                  </a:cubicBezTo>
                  <a:lnTo>
                    <a:pt x="26" y="299"/>
                  </a:lnTo>
                  <a:lnTo>
                    <a:pt x="0" y="399"/>
                  </a:lnTo>
                  <a:lnTo>
                    <a:pt x="149" y="457"/>
                  </a:lnTo>
                  <a:cubicBezTo>
                    <a:pt x="147" y="495"/>
                    <a:pt x="153" y="531"/>
                    <a:pt x="164" y="566"/>
                  </a:cubicBezTo>
                  <a:lnTo>
                    <a:pt x="35" y="661"/>
                  </a:lnTo>
                  <a:lnTo>
                    <a:pt x="87" y="751"/>
                  </a:lnTo>
                  <a:lnTo>
                    <a:pt x="234" y="687"/>
                  </a:lnTo>
                  <a:cubicBezTo>
                    <a:pt x="259" y="714"/>
                    <a:pt x="288" y="736"/>
                    <a:pt x="321" y="753"/>
                  </a:cubicBezTo>
                  <a:lnTo>
                    <a:pt x="298" y="912"/>
                  </a:lnTo>
                  <a:lnTo>
                    <a:pt x="398" y="939"/>
                  </a:lnTo>
                  <a:lnTo>
                    <a:pt x="457" y="789"/>
                  </a:lnTo>
                  <a:cubicBezTo>
                    <a:pt x="494" y="791"/>
                    <a:pt x="531" y="786"/>
                    <a:pt x="565" y="775"/>
                  </a:cubicBezTo>
                  <a:lnTo>
                    <a:pt x="661" y="903"/>
                  </a:lnTo>
                  <a:lnTo>
                    <a:pt x="751" y="851"/>
                  </a:lnTo>
                  <a:lnTo>
                    <a:pt x="687" y="704"/>
                  </a:lnTo>
                  <a:cubicBezTo>
                    <a:pt x="713" y="680"/>
                    <a:pt x="736" y="650"/>
                    <a:pt x="753" y="617"/>
                  </a:cubicBezTo>
                  <a:lnTo>
                    <a:pt x="912" y="640"/>
                  </a:lnTo>
                  <a:lnTo>
                    <a:pt x="911" y="640"/>
                  </a:lnTo>
                  <a:moveTo>
                    <a:pt x="422" y="644"/>
                  </a:moveTo>
                  <a:cubicBezTo>
                    <a:pt x="326" y="618"/>
                    <a:pt x="269" y="519"/>
                    <a:pt x="294" y="423"/>
                  </a:cubicBezTo>
                  <a:cubicBezTo>
                    <a:pt x="320" y="326"/>
                    <a:pt x="419" y="269"/>
                    <a:pt x="515" y="294"/>
                  </a:cubicBezTo>
                  <a:cubicBezTo>
                    <a:pt x="612" y="320"/>
                    <a:pt x="669" y="419"/>
                    <a:pt x="644" y="515"/>
                  </a:cubicBezTo>
                  <a:cubicBezTo>
                    <a:pt x="618" y="612"/>
                    <a:pt x="519" y="670"/>
                    <a:pt x="422" y="6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246;p48">
              <a:extLst>
                <a:ext uri="{FF2B5EF4-FFF2-40B4-BE49-F238E27FC236}">
                  <a16:creationId xmlns:a16="http://schemas.microsoft.com/office/drawing/2014/main" id="{4238CDC2-FCE7-620B-351F-B8B65779343E}"/>
                </a:ext>
              </a:extLst>
            </p:cNvPr>
            <p:cNvSpPr/>
            <p:nvPr/>
          </p:nvSpPr>
          <p:spPr>
            <a:xfrm>
              <a:off x="2941470" y="4180415"/>
              <a:ext cx="52920" cy="52920"/>
            </a:xfrm>
            <a:custGeom>
              <a:avLst/>
              <a:gdLst/>
              <a:ahLst/>
              <a:cxnLst/>
              <a:rect l="l" t="t" r="r" b="b"/>
              <a:pathLst>
                <a:path w="147" h="147" extrusionOk="0">
                  <a:moveTo>
                    <a:pt x="147" y="73"/>
                  </a:moveTo>
                  <a:cubicBezTo>
                    <a:pt x="147" y="86"/>
                    <a:pt x="145" y="99"/>
                    <a:pt x="138" y="110"/>
                  </a:cubicBezTo>
                  <a:cubicBezTo>
                    <a:pt x="132" y="121"/>
                    <a:pt x="123" y="131"/>
                    <a:pt x="111" y="137"/>
                  </a:cubicBezTo>
                  <a:cubicBezTo>
                    <a:pt x="100" y="144"/>
                    <a:pt x="87" y="147"/>
                    <a:pt x="74" y="147"/>
                  </a:cubicBezTo>
                  <a:cubicBezTo>
                    <a:pt x="61" y="147"/>
                    <a:pt x="48" y="144"/>
                    <a:pt x="37" y="137"/>
                  </a:cubicBezTo>
                  <a:cubicBezTo>
                    <a:pt x="26" y="131"/>
                    <a:pt x="17" y="121"/>
                    <a:pt x="10" y="110"/>
                  </a:cubicBezTo>
                  <a:cubicBezTo>
                    <a:pt x="4" y="99"/>
                    <a:pt x="0" y="86"/>
                    <a:pt x="0" y="73"/>
                  </a:cubicBezTo>
                  <a:cubicBezTo>
                    <a:pt x="0" y="61"/>
                    <a:pt x="4" y="48"/>
                    <a:pt x="10" y="37"/>
                  </a:cubicBezTo>
                  <a:cubicBezTo>
                    <a:pt x="17" y="25"/>
                    <a:pt x="26" y="17"/>
                    <a:pt x="37" y="10"/>
                  </a:cubicBezTo>
                  <a:cubicBezTo>
                    <a:pt x="48" y="4"/>
                    <a:pt x="61" y="0"/>
                    <a:pt x="74" y="0"/>
                  </a:cubicBezTo>
                  <a:cubicBezTo>
                    <a:pt x="87" y="0"/>
                    <a:pt x="100" y="4"/>
                    <a:pt x="111" y="10"/>
                  </a:cubicBezTo>
                  <a:cubicBezTo>
                    <a:pt x="123" y="17"/>
                    <a:pt x="131" y="25"/>
                    <a:pt x="138" y="37"/>
                  </a:cubicBezTo>
                  <a:cubicBezTo>
                    <a:pt x="144" y="48"/>
                    <a:pt x="147" y="61"/>
                    <a:pt x="147" y="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7900" rIns="90000" bIns="7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247;p48">
              <a:extLst>
                <a:ext uri="{FF2B5EF4-FFF2-40B4-BE49-F238E27FC236}">
                  <a16:creationId xmlns:a16="http://schemas.microsoft.com/office/drawing/2014/main" id="{760EDA8F-9539-C726-C527-619360EEF617}"/>
                </a:ext>
              </a:extLst>
            </p:cNvPr>
            <p:cNvSpPr/>
            <p:nvPr/>
          </p:nvSpPr>
          <p:spPr>
            <a:xfrm>
              <a:off x="4413870" y="2714855"/>
              <a:ext cx="52920" cy="52920"/>
            </a:xfrm>
            <a:custGeom>
              <a:avLst/>
              <a:gdLst/>
              <a:ahLst/>
              <a:cxnLst/>
              <a:rect l="l" t="t" r="r" b="b"/>
              <a:pathLst>
                <a:path w="147" h="147" extrusionOk="0">
                  <a:moveTo>
                    <a:pt x="147" y="74"/>
                  </a:moveTo>
                  <a:cubicBezTo>
                    <a:pt x="147" y="87"/>
                    <a:pt x="143" y="100"/>
                    <a:pt x="137" y="111"/>
                  </a:cubicBezTo>
                  <a:cubicBezTo>
                    <a:pt x="131" y="123"/>
                    <a:pt x="121" y="132"/>
                    <a:pt x="110" y="138"/>
                  </a:cubicBezTo>
                  <a:cubicBezTo>
                    <a:pt x="99" y="145"/>
                    <a:pt x="86" y="147"/>
                    <a:pt x="73" y="147"/>
                  </a:cubicBezTo>
                  <a:cubicBezTo>
                    <a:pt x="60" y="147"/>
                    <a:pt x="49" y="145"/>
                    <a:pt x="37" y="138"/>
                  </a:cubicBezTo>
                  <a:cubicBezTo>
                    <a:pt x="26" y="132"/>
                    <a:pt x="17" y="123"/>
                    <a:pt x="10" y="111"/>
                  </a:cubicBezTo>
                  <a:cubicBezTo>
                    <a:pt x="4" y="100"/>
                    <a:pt x="0" y="87"/>
                    <a:pt x="0" y="74"/>
                  </a:cubicBezTo>
                  <a:cubicBezTo>
                    <a:pt x="0" y="61"/>
                    <a:pt x="3" y="48"/>
                    <a:pt x="10" y="37"/>
                  </a:cubicBezTo>
                  <a:cubicBezTo>
                    <a:pt x="16" y="26"/>
                    <a:pt x="26" y="17"/>
                    <a:pt x="37" y="10"/>
                  </a:cubicBezTo>
                  <a:cubicBezTo>
                    <a:pt x="49" y="4"/>
                    <a:pt x="60" y="0"/>
                    <a:pt x="73" y="0"/>
                  </a:cubicBezTo>
                  <a:cubicBezTo>
                    <a:pt x="86" y="0"/>
                    <a:pt x="99" y="4"/>
                    <a:pt x="110" y="10"/>
                  </a:cubicBezTo>
                  <a:cubicBezTo>
                    <a:pt x="121" y="17"/>
                    <a:pt x="131" y="26"/>
                    <a:pt x="137" y="37"/>
                  </a:cubicBezTo>
                  <a:cubicBezTo>
                    <a:pt x="143" y="48"/>
                    <a:pt x="147" y="61"/>
                    <a:pt x="147" y="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7900" rIns="90000" bIns="7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248;p48">
              <a:extLst>
                <a:ext uri="{FF2B5EF4-FFF2-40B4-BE49-F238E27FC236}">
                  <a16:creationId xmlns:a16="http://schemas.microsoft.com/office/drawing/2014/main" id="{DCD90F7B-3B26-52F9-C337-AF6066C79BF0}"/>
                </a:ext>
              </a:extLst>
            </p:cNvPr>
            <p:cNvSpPr/>
            <p:nvPr/>
          </p:nvSpPr>
          <p:spPr>
            <a:xfrm>
              <a:off x="1276470" y="3552215"/>
              <a:ext cx="75600" cy="75960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210" y="106"/>
                  </a:moveTo>
                  <a:cubicBezTo>
                    <a:pt x="210" y="124"/>
                    <a:pt x="206" y="143"/>
                    <a:pt x="196" y="159"/>
                  </a:cubicBezTo>
                  <a:cubicBezTo>
                    <a:pt x="187" y="175"/>
                    <a:pt x="173" y="188"/>
                    <a:pt x="157" y="197"/>
                  </a:cubicBezTo>
                  <a:cubicBezTo>
                    <a:pt x="141" y="206"/>
                    <a:pt x="123" y="211"/>
                    <a:pt x="104" y="211"/>
                  </a:cubicBezTo>
                  <a:cubicBezTo>
                    <a:pt x="86" y="211"/>
                    <a:pt x="68" y="206"/>
                    <a:pt x="52" y="197"/>
                  </a:cubicBezTo>
                  <a:cubicBezTo>
                    <a:pt x="36" y="188"/>
                    <a:pt x="23" y="175"/>
                    <a:pt x="14" y="159"/>
                  </a:cubicBezTo>
                  <a:cubicBezTo>
                    <a:pt x="5" y="143"/>
                    <a:pt x="0" y="124"/>
                    <a:pt x="0" y="106"/>
                  </a:cubicBezTo>
                  <a:cubicBezTo>
                    <a:pt x="0" y="87"/>
                    <a:pt x="5" y="69"/>
                    <a:pt x="14" y="53"/>
                  </a:cubicBezTo>
                  <a:cubicBezTo>
                    <a:pt x="23" y="37"/>
                    <a:pt x="35" y="25"/>
                    <a:pt x="52" y="15"/>
                  </a:cubicBezTo>
                  <a:cubicBezTo>
                    <a:pt x="68" y="6"/>
                    <a:pt x="87" y="0"/>
                    <a:pt x="104" y="0"/>
                  </a:cubicBezTo>
                  <a:cubicBezTo>
                    <a:pt x="123" y="0"/>
                    <a:pt x="141" y="6"/>
                    <a:pt x="157" y="15"/>
                  </a:cubicBezTo>
                  <a:cubicBezTo>
                    <a:pt x="174" y="25"/>
                    <a:pt x="186" y="37"/>
                    <a:pt x="196" y="53"/>
                  </a:cubicBezTo>
                  <a:cubicBezTo>
                    <a:pt x="205" y="69"/>
                    <a:pt x="210" y="87"/>
                    <a:pt x="210" y="1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30950" rIns="90000" bIns="30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249;p48">
              <a:extLst>
                <a:ext uri="{FF2B5EF4-FFF2-40B4-BE49-F238E27FC236}">
                  <a16:creationId xmlns:a16="http://schemas.microsoft.com/office/drawing/2014/main" id="{19ADA6C1-2E32-E345-4301-7063D7D8FBA8}"/>
                </a:ext>
              </a:extLst>
            </p:cNvPr>
            <p:cNvSpPr/>
            <p:nvPr/>
          </p:nvSpPr>
          <p:spPr>
            <a:xfrm>
              <a:off x="1489950" y="2817455"/>
              <a:ext cx="20880" cy="2088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58" y="29"/>
                  </a:moveTo>
                  <a:cubicBezTo>
                    <a:pt x="58" y="45"/>
                    <a:pt x="45" y="58"/>
                    <a:pt x="29" y="58"/>
                  </a:cubicBezTo>
                  <a:cubicBezTo>
                    <a:pt x="13" y="58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250;p48">
              <a:extLst>
                <a:ext uri="{FF2B5EF4-FFF2-40B4-BE49-F238E27FC236}">
                  <a16:creationId xmlns:a16="http://schemas.microsoft.com/office/drawing/2014/main" id="{826AE4DD-5056-397B-5597-6F5B3BE7D19C}"/>
                </a:ext>
              </a:extLst>
            </p:cNvPr>
            <p:cNvSpPr/>
            <p:nvPr/>
          </p:nvSpPr>
          <p:spPr>
            <a:xfrm>
              <a:off x="3026790" y="4138295"/>
              <a:ext cx="20880" cy="2088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58" y="29"/>
                  </a:moveTo>
                  <a:cubicBezTo>
                    <a:pt x="58" y="45"/>
                    <a:pt x="45" y="58"/>
                    <a:pt x="29" y="58"/>
                  </a:cubicBezTo>
                  <a:cubicBezTo>
                    <a:pt x="13" y="58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251;p48">
              <a:extLst>
                <a:ext uri="{FF2B5EF4-FFF2-40B4-BE49-F238E27FC236}">
                  <a16:creationId xmlns:a16="http://schemas.microsoft.com/office/drawing/2014/main" id="{221A0E97-1A8E-EA4E-660D-ED8C98F4F281}"/>
                </a:ext>
              </a:extLst>
            </p:cNvPr>
            <p:cNvSpPr/>
            <p:nvPr/>
          </p:nvSpPr>
          <p:spPr>
            <a:xfrm>
              <a:off x="4837590" y="3566255"/>
              <a:ext cx="36720" cy="36720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102" y="51"/>
                  </a:moveTo>
                  <a:cubicBezTo>
                    <a:pt x="102" y="79"/>
                    <a:pt x="79" y="102"/>
                    <a:pt x="51" y="102"/>
                  </a:cubicBezTo>
                  <a:cubicBezTo>
                    <a:pt x="23" y="102"/>
                    <a:pt x="0" y="79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252;p48">
              <a:extLst>
                <a:ext uri="{FF2B5EF4-FFF2-40B4-BE49-F238E27FC236}">
                  <a16:creationId xmlns:a16="http://schemas.microsoft.com/office/drawing/2014/main" id="{F34F31F1-20B3-F4D2-8B9A-EE4811B4F1D6}"/>
                </a:ext>
              </a:extLst>
            </p:cNvPr>
            <p:cNvSpPr/>
            <p:nvPr/>
          </p:nvSpPr>
          <p:spPr>
            <a:xfrm>
              <a:off x="3757950" y="4115975"/>
              <a:ext cx="471600" cy="304560"/>
            </a:xfrm>
            <a:custGeom>
              <a:avLst/>
              <a:gdLst/>
              <a:ahLst/>
              <a:cxnLst/>
              <a:rect l="l" t="t" r="r" b="b"/>
              <a:pathLst>
                <a:path w="1310" h="846" extrusionOk="0">
                  <a:moveTo>
                    <a:pt x="26" y="846"/>
                  </a:moveTo>
                  <a:cubicBezTo>
                    <a:pt x="26" y="846"/>
                    <a:pt x="-80" y="525"/>
                    <a:pt x="136" y="433"/>
                  </a:cubicBezTo>
                  <a:cubicBezTo>
                    <a:pt x="287" y="369"/>
                    <a:pt x="465" y="554"/>
                    <a:pt x="465" y="554"/>
                  </a:cubicBezTo>
                  <a:cubicBezTo>
                    <a:pt x="465" y="554"/>
                    <a:pt x="349" y="370"/>
                    <a:pt x="476" y="326"/>
                  </a:cubicBezTo>
                  <a:cubicBezTo>
                    <a:pt x="572" y="293"/>
                    <a:pt x="697" y="457"/>
                    <a:pt x="697" y="457"/>
                  </a:cubicBezTo>
                  <a:cubicBezTo>
                    <a:pt x="697" y="457"/>
                    <a:pt x="493" y="36"/>
                    <a:pt x="687" y="1"/>
                  </a:cubicBezTo>
                  <a:cubicBezTo>
                    <a:pt x="853" y="-30"/>
                    <a:pt x="908" y="382"/>
                    <a:pt x="908" y="382"/>
                  </a:cubicBezTo>
                  <a:cubicBezTo>
                    <a:pt x="908" y="382"/>
                    <a:pt x="1172" y="159"/>
                    <a:pt x="1310" y="485"/>
                  </a:cubicBezTo>
                  <a:lnTo>
                    <a:pt x="26" y="846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253;p48">
              <a:extLst>
                <a:ext uri="{FF2B5EF4-FFF2-40B4-BE49-F238E27FC236}">
                  <a16:creationId xmlns:a16="http://schemas.microsoft.com/office/drawing/2014/main" id="{F5FD8872-7DC8-F98A-B6E6-CA185053C19F}"/>
                </a:ext>
              </a:extLst>
            </p:cNvPr>
            <p:cNvSpPr/>
            <p:nvPr/>
          </p:nvSpPr>
          <p:spPr>
            <a:xfrm>
              <a:off x="3756870" y="4114175"/>
              <a:ext cx="474120" cy="307800"/>
            </a:xfrm>
            <a:custGeom>
              <a:avLst/>
              <a:gdLst/>
              <a:ahLst/>
              <a:cxnLst/>
              <a:rect l="l" t="t" r="r" b="b"/>
              <a:pathLst>
                <a:path w="1317" h="855" extrusionOk="0">
                  <a:moveTo>
                    <a:pt x="29" y="855"/>
                  </a:moveTo>
                  <a:cubicBezTo>
                    <a:pt x="27" y="855"/>
                    <a:pt x="25" y="854"/>
                    <a:pt x="25" y="852"/>
                  </a:cubicBezTo>
                  <a:cubicBezTo>
                    <a:pt x="24" y="849"/>
                    <a:pt x="-79" y="527"/>
                    <a:pt x="138" y="434"/>
                  </a:cubicBezTo>
                  <a:cubicBezTo>
                    <a:pt x="260" y="382"/>
                    <a:pt x="401" y="493"/>
                    <a:pt x="452" y="538"/>
                  </a:cubicBezTo>
                  <a:cubicBezTo>
                    <a:pt x="433" y="502"/>
                    <a:pt x="403" y="432"/>
                    <a:pt x="421" y="380"/>
                  </a:cubicBezTo>
                  <a:cubicBezTo>
                    <a:pt x="430" y="355"/>
                    <a:pt x="449" y="337"/>
                    <a:pt x="478" y="327"/>
                  </a:cubicBezTo>
                  <a:cubicBezTo>
                    <a:pt x="554" y="301"/>
                    <a:pt x="645" y="392"/>
                    <a:pt x="684" y="436"/>
                  </a:cubicBezTo>
                  <a:cubicBezTo>
                    <a:pt x="671" y="407"/>
                    <a:pt x="651" y="359"/>
                    <a:pt x="634" y="304"/>
                  </a:cubicBezTo>
                  <a:cubicBezTo>
                    <a:pt x="598" y="189"/>
                    <a:pt x="593" y="104"/>
                    <a:pt x="618" y="53"/>
                  </a:cubicBezTo>
                  <a:cubicBezTo>
                    <a:pt x="633" y="25"/>
                    <a:pt x="657" y="8"/>
                    <a:pt x="690" y="2"/>
                  </a:cubicBezTo>
                  <a:cubicBezTo>
                    <a:pt x="717" y="-3"/>
                    <a:pt x="743" y="3"/>
                    <a:pt x="767" y="21"/>
                  </a:cubicBezTo>
                  <a:cubicBezTo>
                    <a:pt x="868" y="94"/>
                    <a:pt x="907" y="335"/>
                    <a:pt x="914" y="380"/>
                  </a:cubicBezTo>
                  <a:cubicBezTo>
                    <a:pt x="939" y="361"/>
                    <a:pt x="1042" y="289"/>
                    <a:pt x="1146" y="314"/>
                  </a:cubicBezTo>
                  <a:cubicBezTo>
                    <a:pt x="1218" y="331"/>
                    <a:pt x="1275" y="390"/>
                    <a:pt x="1317" y="489"/>
                  </a:cubicBezTo>
                  <a:cubicBezTo>
                    <a:pt x="1317" y="491"/>
                    <a:pt x="1317" y="493"/>
                    <a:pt x="1314" y="494"/>
                  </a:cubicBezTo>
                  <a:cubicBezTo>
                    <a:pt x="1312" y="495"/>
                    <a:pt x="1310" y="494"/>
                    <a:pt x="1309" y="492"/>
                  </a:cubicBezTo>
                  <a:cubicBezTo>
                    <a:pt x="1269" y="395"/>
                    <a:pt x="1213" y="338"/>
                    <a:pt x="1144" y="322"/>
                  </a:cubicBezTo>
                  <a:cubicBezTo>
                    <a:pt x="1029" y="294"/>
                    <a:pt x="914" y="389"/>
                    <a:pt x="913" y="390"/>
                  </a:cubicBezTo>
                  <a:cubicBezTo>
                    <a:pt x="912" y="391"/>
                    <a:pt x="911" y="391"/>
                    <a:pt x="909" y="391"/>
                  </a:cubicBezTo>
                  <a:cubicBezTo>
                    <a:pt x="908" y="390"/>
                    <a:pt x="907" y="389"/>
                    <a:pt x="907" y="388"/>
                  </a:cubicBezTo>
                  <a:cubicBezTo>
                    <a:pt x="906" y="385"/>
                    <a:pt x="868" y="104"/>
                    <a:pt x="763" y="27"/>
                  </a:cubicBezTo>
                  <a:cubicBezTo>
                    <a:pt x="740" y="11"/>
                    <a:pt x="716" y="5"/>
                    <a:pt x="691" y="10"/>
                  </a:cubicBezTo>
                  <a:cubicBezTo>
                    <a:pt x="661" y="15"/>
                    <a:pt x="639" y="31"/>
                    <a:pt x="625" y="57"/>
                  </a:cubicBezTo>
                  <a:cubicBezTo>
                    <a:pt x="566" y="174"/>
                    <a:pt x="702" y="457"/>
                    <a:pt x="703" y="460"/>
                  </a:cubicBezTo>
                  <a:cubicBezTo>
                    <a:pt x="704" y="462"/>
                    <a:pt x="704" y="464"/>
                    <a:pt x="702" y="465"/>
                  </a:cubicBezTo>
                  <a:cubicBezTo>
                    <a:pt x="700" y="466"/>
                    <a:pt x="698" y="465"/>
                    <a:pt x="697" y="464"/>
                  </a:cubicBezTo>
                  <a:cubicBezTo>
                    <a:pt x="696" y="462"/>
                    <a:pt x="573" y="303"/>
                    <a:pt x="480" y="335"/>
                  </a:cubicBezTo>
                  <a:cubicBezTo>
                    <a:pt x="454" y="344"/>
                    <a:pt x="437" y="360"/>
                    <a:pt x="429" y="382"/>
                  </a:cubicBezTo>
                  <a:cubicBezTo>
                    <a:pt x="405" y="450"/>
                    <a:pt x="471" y="556"/>
                    <a:pt x="472" y="557"/>
                  </a:cubicBezTo>
                  <a:cubicBezTo>
                    <a:pt x="473" y="559"/>
                    <a:pt x="473" y="561"/>
                    <a:pt x="471" y="562"/>
                  </a:cubicBezTo>
                  <a:cubicBezTo>
                    <a:pt x="470" y="564"/>
                    <a:pt x="467" y="563"/>
                    <a:pt x="466" y="562"/>
                  </a:cubicBezTo>
                  <a:cubicBezTo>
                    <a:pt x="464" y="560"/>
                    <a:pt x="287" y="379"/>
                    <a:pt x="141" y="442"/>
                  </a:cubicBezTo>
                  <a:cubicBezTo>
                    <a:pt x="-69" y="531"/>
                    <a:pt x="31" y="846"/>
                    <a:pt x="32" y="850"/>
                  </a:cubicBezTo>
                  <a:cubicBezTo>
                    <a:pt x="33" y="852"/>
                    <a:pt x="32" y="854"/>
                    <a:pt x="30" y="854"/>
                  </a:cubicBezTo>
                  <a:lnTo>
                    <a:pt x="29" y="85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254;p48">
              <a:extLst>
                <a:ext uri="{FF2B5EF4-FFF2-40B4-BE49-F238E27FC236}">
                  <a16:creationId xmlns:a16="http://schemas.microsoft.com/office/drawing/2014/main" id="{A0955E34-1BA9-ADAB-410F-25B63962C41A}"/>
                </a:ext>
              </a:extLst>
            </p:cNvPr>
            <p:cNvSpPr/>
            <p:nvPr/>
          </p:nvSpPr>
          <p:spPr>
            <a:xfrm>
              <a:off x="2150190" y="4082855"/>
              <a:ext cx="338040" cy="244080"/>
            </a:xfrm>
            <a:custGeom>
              <a:avLst/>
              <a:gdLst/>
              <a:ahLst/>
              <a:cxnLst/>
              <a:rect l="l" t="t" r="r" b="b"/>
              <a:pathLst>
                <a:path w="939" h="678" extrusionOk="0">
                  <a:moveTo>
                    <a:pt x="193" y="617"/>
                  </a:moveTo>
                  <a:cubicBezTo>
                    <a:pt x="193" y="617"/>
                    <a:pt x="-95" y="139"/>
                    <a:pt x="32" y="70"/>
                  </a:cubicBezTo>
                  <a:cubicBezTo>
                    <a:pt x="150" y="6"/>
                    <a:pt x="297" y="356"/>
                    <a:pt x="297" y="356"/>
                  </a:cubicBezTo>
                  <a:cubicBezTo>
                    <a:pt x="297" y="356"/>
                    <a:pt x="277" y="-2"/>
                    <a:pt x="390" y="0"/>
                  </a:cubicBezTo>
                  <a:cubicBezTo>
                    <a:pt x="504" y="2"/>
                    <a:pt x="459" y="362"/>
                    <a:pt x="459" y="362"/>
                  </a:cubicBezTo>
                  <a:cubicBezTo>
                    <a:pt x="459" y="362"/>
                    <a:pt x="538" y="196"/>
                    <a:pt x="610" y="218"/>
                  </a:cubicBezTo>
                  <a:cubicBezTo>
                    <a:pt x="677" y="240"/>
                    <a:pt x="595" y="409"/>
                    <a:pt x="595" y="409"/>
                  </a:cubicBezTo>
                  <a:cubicBezTo>
                    <a:pt x="595" y="409"/>
                    <a:pt x="823" y="97"/>
                    <a:pt x="920" y="183"/>
                  </a:cubicBezTo>
                  <a:cubicBezTo>
                    <a:pt x="1023" y="274"/>
                    <a:pt x="659" y="678"/>
                    <a:pt x="659" y="678"/>
                  </a:cubicBezTo>
                  <a:lnTo>
                    <a:pt x="193" y="617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255;p48">
              <a:extLst>
                <a:ext uri="{FF2B5EF4-FFF2-40B4-BE49-F238E27FC236}">
                  <a16:creationId xmlns:a16="http://schemas.microsoft.com/office/drawing/2014/main" id="{12915A10-4AFD-9635-9925-23913C54C01C}"/>
                </a:ext>
              </a:extLst>
            </p:cNvPr>
            <p:cNvSpPr/>
            <p:nvPr/>
          </p:nvSpPr>
          <p:spPr>
            <a:xfrm>
              <a:off x="2148750" y="4081415"/>
              <a:ext cx="341280" cy="246600"/>
            </a:xfrm>
            <a:custGeom>
              <a:avLst/>
              <a:gdLst/>
              <a:ahLst/>
              <a:cxnLst/>
              <a:rect l="l" t="t" r="r" b="b"/>
              <a:pathLst>
                <a:path w="948" h="685" extrusionOk="0">
                  <a:moveTo>
                    <a:pt x="663" y="685"/>
                  </a:moveTo>
                  <a:cubicBezTo>
                    <a:pt x="662" y="685"/>
                    <a:pt x="661" y="685"/>
                    <a:pt x="661" y="684"/>
                  </a:cubicBezTo>
                  <a:cubicBezTo>
                    <a:pt x="659" y="683"/>
                    <a:pt x="659" y="680"/>
                    <a:pt x="660" y="679"/>
                  </a:cubicBezTo>
                  <a:cubicBezTo>
                    <a:pt x="663" y="676"/>
                    <a:pt x="946" y="360"/>
                    <a:pt x="938" y="229"/>
                  </a:cubicBezTo>
                  <a:cubicBezTo>
                    <a:pt x="938" y="212"/>
                    <a:pt x="932" y="199"/>
                    <a:pt x="922" y="190"/>
                  </a:cubicBezTo>
                  <a:cubicBezTo>
                    <a:pt x="909" y="179"/>
                    <a:pt x="894" y="175"/>
                    <a:pt x="876" y="177"/>
                  </a:cubicBezTo>
                  <a:cubicBezTo>
                    <a:pt x="770" y="188"/>
                    <a:pt x="604" y="413"/>
                    <a:pt x="603" y="415"/>
                  </a:cubicBezTo>
                  <a:cubicBezTo>
                    <a:pt x="602" y="416"/>
                    <a:pt x="599" y="417"/>
                    <a:pt x="597" y="416"/>
                  </a:cubicBezTo>
                  <a:cubicBezTo>
                    <a:pt x="596" y="415"/>
                    <a:pt x="595" y="413"/>
                    <a:pt x="596" y="411"/>
                  </a:cubicBezTo>
                  <a:cubicBezTo>
                    <a:pt x="597" y="410"/>
                    <a:pt x="653" y="292"/>
                    <a:pt x="632" y="244"/>
                  </a:cubicBezTo>
                  <a:cubicBezTo>
                    <a:pt x="628" y="235"/>
                    <a:pt x="622" y="229"/>
                    <a:pt x="613" y="226"/>
                  </a:cubicBezTo>
                  <a:cubicBezTo>
                    <a:pt x="545" y="205"/>
                    <a:pt x="468" y="366"/>
                    <a:pt x="467" y="368"/>
                  </a:cubicBezTo>
                  <a:cubicBezTo>
                    <a:pt x="466" y="369"/>
                    <a:pt x="464" y="370"/>
                    <a:pt x="462" y="370"/>
                  </a:cubicBezTo>
                  <a:cubicBezTo>
                    <a:pt x="460" y="369"/>
                    <a:pt x="459" y="367"/>
                    <a:pt x="459" y="365"/>
                  </a:cubicBezTo>
                  <a:cubicBezTo>
                    <a:pt x="460" y="363"/>
                    <a:pt x="492" y="97"/>
                    <a:pt x="429" y="25"/>
                  </a:cubicBezTo>
                  <a:cubicBezTo>
                    <a:pt x="419" y="14"/>
                    <a:pt x="408" y="8"/>
                    <a:pt x="394" y="8"/>
                  </a:cubicBezTo>
                  <a:cubicBezTo>
                    <a:pt x="381" y="8"/>
                    <a:pt x="369" y="13"/>
                    <a:pt x="358" y="24"/>
                  </a:cubicBezTo>
                  <a:cubicBezTo>
                    <a:pt x="291" y="93"/>
                    <a:pt x="305" y="357"/>
                    <a:pt x="305" y="360"/>
                  </a:cubicBezTo>
                  <a:cubicBezTo>
                    <a:pt x="305" y="361"/>
                    <a:pt x="304" y="364"/>
                    <a:pt x="302" y="364"/>
                  </a:cubicBezTo>
                  <a:cubicBezTo>
                    <a:pt x="300" y="365"/>
                    <a:pt x="298" y="363"/>
                    <a:pt x="298" y="361"/>
                  </a:cubicBezTo>
                  <a:cubicBezTo>
                    <a:pt x="297" y="359"/>
                    <a:pt x="190" y="109"/>
                    <a:pt x="89" y="74"/>
                  </a:cubicBezTo>
                  <a:cubicBezTo>
                    <a:pt x="71" y="68"/>
                    <a:pt x="54" y="69"/>
                    <a:pt x="38" y="77"/>
                  </a:cubicBezTo>
                  <a:cubicBezTo>
                    <a:pt x="25" y="84"/>
                    <a:pt x="16" y="96"/>
                    <a:pt x="12" y="113"/>
                  </a:cubicBezTo>
                  <a:cubicBezTo>
                    <a:pt x="-24" y="244"/>
                    <a:pt x="198" y="615"/>
                    <a:pt x="200" y="619"/>
                  </a:cubicBezTo>
                  <a:cubicBezTo>
                    <a:pt x="201" y="621"/>
                    <a:pt x="201" y="623"/>
                    <a:pt x="199" y="624"/>
                  </a:cubicBezTo>
                  <a:cubicBezTo>
                    <a:pt x="197" y="625"/>
                    <a:pt x="195" y="625"/>
                    <a:pt x="194" y="623"/>
                  </a:cubicBezTo>
                  <a:cubicBezTo>
                    <a:pt x="184" y="607"/>
                    <a:pt x="-32" y="245"/>
                    <a:pt x="4" y="111"/>
                  </a:cubicBezTo>
                  <a:cubicBezTo>
                    <a:pt x="9" y="92"/>
                    <a:pt x="20" y="78"/>
                    <a:pt x="34" y="70"/>
                  </a:cubicBezTo>
                  <a:cubicBezTo>
                    <a:pt x="52" y="60"/>
                    <a:pt x="71" y="59"/>
                    <a:pt x="92" y="66"/>
                  </a:cubicBezTo>
                  <a:cubicBezTo>
                    <a:pt x="181" y="97"/>
                    <a:pt x="269" y="279"/>
                    <a:pt x="296" y="339"/>
                  </a:cubicBezTo>
                  <a:cubicBezTo>
                    <a:pt x="294" y="274"/>
                    <a:pt x="294" y="79"/>
                    <a:pt x="352" y="18"/>
                  </a:cubicBezTo>
                  <a:cubicBezTo>
                    <a:pt x="365" y="5"/>
                    <a:pt x="379" y="-1"/>
                    <a:pt x="395" y="0"/>
                  </a:cubicBezTo>
                  <a:cubicBezTo>
                    <a:pt x="410" y="0"/>
                    <a:pt x="424" y="7"/>
                    <a:pt x="435" y="19"/>
                  </a:cubicBezTo>
                  <a:cubicBezTo>
                    <a:pt x="490" y="83"/>
                    <a:pt x="476" y="279"/>
                    <a:pt x="469" y="345"/>
                  </a:cubicBezTo>
                  <a:cubicBezTo>
                    <a:pt x="493" y="301"/>
                    <a:pt x="555" y="199"/>
                    <a:pt x="615" y="218"/>
                  </a:cubicBezTo>
                  <a:cubicBezTo>
                    <a:pt x="626" y="222"/>
                    <a:pt x="634" y="229"/>
                    <a:pt x="639" y="240"/>
                  </a:cubicBezTo>
                  <a:cubicBezTo>
                    <a:pt x="655" y="276"/>
                    <a:pt x="632" y="345"/>
                    <a:pt x="616" y="384"/>
                  </a:cubicBezTo>
                  <a:cubicBezTo>
                    <a:pt x="664" y="323"/>
                    <a:pt x="787" y="178"/>
                    <a:pt x="875" y="168"/>
                  </a:cubicBezTo>
                  <a:cubicBezTo>
                    <a:pt x="896" y="166"/>
                    <a:pt x="913" y="171"/>
                    <a:pt x="927" y="184"/>
                  </a:cubicBezTo>
                  <a:cubicBezTo>
                    <a:pt x="939" y="194"/>
                    <a:pt x="946" y="209"/>
                    <a:pt x="947" y="228"/>
                  </a:cubicBezTo>
                  <a:cubicBezTo>
                    <a:pt x="954" y="363"/>
                    <a:pt x="678" y="671"/>
                    <a:pt x="667" y="684"/>
                  </a:cubicBezTo>
                  <a:cubicBezTo>
                    <a:pt x="666" y="685"/>
                    <a:pt x="665" y="685"/>
                    <a:pt x="664" y="685"/>
                  </a:cubicBezTo>
                  <a:lnTo>
                    <a:pt x="663" y="6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256;p48">
              <a:extLst>
                <a:ext uri="{FF2B5EF4-FFF2-40B4-BE49-F238E27FC236}">
                  <a16:creationId xmlns:a16="http://schemas.microsoft.com/office/drawing/2014/main" id="{73255CA6-36B2-AA48-4437-455016EEEE59}"/>
                </a:ext>
              </a:extLst>
            </p:cNvPr>
            <p:cNvSpPr/>
            <p:nvPr/>
          </p:nvSpPr>
          <p:spPr>
            <a:xfrm>
              <a:off x="1181430" y="3933455"/>
              <a:ext cx="1467000" cy="505800"/>
            </a:xfrm>
            <a:custGeom>
              <a:avLst/>
              <a:gdLst/>
              <a:ahLst/>
              <a:cxnLst/>
              <a:rect l="l" t="t" r="r" b="b"/>
              <a:pathLst>
                <a:path w="4075" h="1405" extrusionOk="0">
                  <a:moveTo>
                    <a:pt x="0" y="137"/>
                  </a:moveTo>
                  <a:cubicBezTo>
                    <a:pt x="0" y="137"/>
                    <a:pt x="229" y="-49"/>
                    <a:pt x="550" y="12"/>
                  </a:cubicBezTo>
                  <a:cubicBezTo>
                    <a:pt x="934" y="85"/>
                    <a:pt x="1056" y="518"/>
                    <a:pt x="1056" y="518"/>
                  </a:cubicBezTo>
                  <a:cubicBezTo>
                    <a:pt x="1056" y="518"/>
                    <a:pt x="1649" y="137"/>
                    <a:pt x="1983" y="759"/>
                  </a:cubicBezTo>
                  <a:cubicBezTo>
                    <a:pt x="1983" y="759"/>
                    <a:pt x="2205" y="570"/>
                    <a:pt x="2534" y="759"/>
                  </a:cubicBezTo>
                  <a:cubicBezTo>
                    <a:pt x="2534" y="759"/>
                    <a:pt x="2992" y="668"/>
                    <a:pt x="3137" y="1048"/>
                  </a:cubicBezTo>
                  <a:cubicBezTo>
                    <a:pt x="3137" y="1048"/>
                    <a:pt x="3403" y="859"/>
                    <a:pt x="3681" y="918"/>
                  </a:cubicBezTo>
                  <a:cubicBezTo>
                    <a:pt x="4091" y="1006"/>
                    <a:pt x="4075" y="1405"/>
                    <a:pt x="4075" y="1405"/>
                  </a:cubicBezTo>
                  <a:lnTo>
                    <a:pt x="0" y="1405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257;p48">
              <a:extLst>
                <a:ext uri="{FF2B5EF4-FFF2-40B4-BE49-F238E27FC236}">
                  <a16:creationId xmlns:a16="http://schemas.microsoft.com/office/drawing/2014/main" id="{F0E0A099-AD0C-0ADB-5066-3999CFB167F6}"/>
                </a:ext>
              </a:extLst>
            </p:cNvPr>
            <p:cNvSpPr/>
            <p:nvPr/>
          </p:nvSpPr>
          <p:spPr>
            <a:xfrm>
              <a:off x="3940110" y="4003655"/>
              <a:ext cx="1197360" cy="435600"/>
            </a:xfrm>
            <a:custGeom>
              <a:avLst/>
              <a:gdLst/>
              <a:ahLst/>
              <a:cxnLst/>
              <a:rect l="l" t="t" r="r" b="b"/>
              <a:pathLst>
                <a:path w="3326" h="1210" extrusionOk="0">
                  <a:moveTo>
                    <a:pt x="0" y="1210"/>
                  </a:moveTo>
                  <a:cubicBezTo>
                    <a:pt x="0" y="1210"/>
                    <a:pt x="8" y="709"/>
                    <a:pt x="679" y="797"/>
                  </a:cubicBezTo>
                  <a:cubicBezTo>
                    <a:pt x="679" y="797"/>
                    <a:pt x="736" y="254"/>
                    <a:pt x="1291" y="384"/>
                  </a:cubicBezTo>
                  <a:cubicBezTo>
                    <a:pt x="1291" y="384"/>
                    <a:pt x="1541" y="-46"/>
                    <a:pt x="2016" y="305"/>
                  </a:cubicBezTo>
                  <a:cubicBezTo>
                    <a:pt x="2098" y="143"/>
                    <a:pt x="2520" y="181"/>
                    <a:pt x="2552" y="499"/>
                  </a:cubicBezTo>
                  <a:cubicBezTo>
                    <a:pt x="2552" y="499"/>
                    <a:pt x="2739" y="0"/>
                    <a:pt x="3326" y="0"/>
                  </a:cubicBezTo>
                  <a:lnTo>
                    <a:pt x="3326" y="1210"/>
                  </a:lnTo>
                  <a:lnTo>
                    <a:pt x="0" y="121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258;p48">
              <a:extLst>
                <a:ext uri="{FF2B5EF4-FFF2-40B4-BE49-F238E27FC236}">
                  <a16:creationId xmlns:a16="http://schemas.microsoft.com/office/drawing/2014/main" id="{FDEF9126-75D3-9F6B-1236-7A051E103B5B}"/>
                </a:ext>
              </a:extLst>
            </p:cNvPr>
            <p:cNvSpPr/>
            <p:nvPr/>
          </p:nvSpPr>
          <p:spPr>
            <a:xfrm>
              <a:off x="4068990" y="4141895"/>
              <a:ext cx="596880" cy="297360"/>
            </a:xfrm>
            <a:custGeom>
              <a:avLst/>
              <a:gdLst/>
              <a:ahLst/>
              <a:cxnLst/>
              <a:rect l="l" t="t" r="r" b="b"/>
              <a:pathLst>
                <a:path w="1658" h="826" extrusionOk="0">
                  <a:moveTo>
                    <a:pt x="1658" y="826"/>
                  </a:moveTo>
                  <a:lnTo>
                    <a:pt x="897" y="826"/>
                  </a:lnTo>
                  <a:lnTo>
                    <a:pt x="849" y="652"/>
                  </a:lnTo>
                  <a:lnTo>
                    <a:pt x="784" y="826"/>
                  </a:lnTo>
                  <a:lnTo>
                    <a:pt x="0" y="826"/>
                  </a:lnTo>
                  <a:cubicBezTo>
                    <a:pt x="112" y="400"/>
                    <a:pt x="220" y="0"/>
                    <a:pt x="220" y="0"/>
                  </a:cubicBezTo>
                  <a:lnTo>
                    <a:pt x="1497" y="12"/>
                  </a:lnTo>
                  <a:cubicBezTo>
                    <a:pt x="1541" y="170"/>
                    <a:pt x="1612" y="560"/>
                    <a:pt x="1658" y="8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259;p48">
              <a:extLst>
                <a:ext uri="{FF2B5EF4-FFF2-40B4-BE49-F238E27FC236}">
                  <a16:creationId xmlns:a16="http://schemas.microsoft.com/office/drawing/2014/main" id="{74248DF2-A2E1-7F4E-588E-7F7B8FE6BBEA}"/>
                </a:ext>
              </a:extLst>
            </p:cNvPr>
            <p:cNvSpPr/>
            <p:nvPr/>
          </p:nvSpPr>
          <p:spPr>
            <a:xfrm>
              <a:off x="3981870" y="3325055"/>
              <a:ext cx="846000" cy="883800"/>
            </a:xfrm>
            <a:custGeom>
              <a:avLst/>
              <a:gdLst/>
              <a:ahLst/>
              <a:cxnLst/>
              <a:rect l="l" t="t" r="r" b="b"/>
              <a:pathLst>
                <a:path w="2350" h="2455" extrusionOk="0">
                  <a:moveTo>
                    <a:pt x="1916" y="417"/>
                  </a:moveTo>
                  <a:cubicBezTo>
                    <a:pt x="1852" y="385"/>
                    <a:pt x="1502" y="322"/>
                    <a:pt x="1502" y="322"/>
                  </a:cubicBezTo>
                  <a:lnTo>
                    <a:pt x="1129" y="261"/>
                  </a:lnTo>
                  <a:lnTo>
                    <a:pt x="729" y="151"/>
                  </a:lnTo>
                  <a:lnTo>
                    <a:pt x="121" y="0"/>
                  </a:lnTo>
                  <a:lnTo>
                    <a:pt x="0" y="583"/>
                  </a:lnTo>
                  <a:lnTo>
                    <a:pt x="679" y="705"/>
                  </a:lnTo>
                  <a:cubicBezTo>
                    <a:pt x="588" y="1487"/>
                    <a:pt x="462" y="2269"/>
                    <a:pt x="462" y="2269"/>
                  </a:cubicBezTo>
                  <a:cubicBezTo>
                    <a:pt x="462" y="2269"/>
                    <a:pt x="573" y="2406"/>
                    <a:pt x="898" y="2444"/>
                  </a:cubicBezTo>
                  <a:cubicBezTo>
                    <a:pt x="1433" y="2506"/>
                    <a:pt x="1739" y="2281"/>
                    <a:pt x="1739" y="2281"/>
                  </a:cubicBezTo>
                  <a:cubicBezTo>
                    <a:pt x="1739" y="2281"/>
                    <a:pt x="1633" y="1935"/>
                    <a:pt x="1638" y="1864"/>
                  </a:cubicBezTo>
                  <a:cubicBezTo>
                    <a:pt x="1644" y="1794"/>
                    <a:pt x="1792" y="1149"/>
                    <a:pt x="1792" y="1149"/>
                  </a:cubicBezTo>
                  <a:lnTo>
                    <a:pt x="1901" y="1347"/>
                  </a:lnTo>
                  <a:lnTo>
                    <a:pt x="2350" y="1140"/>
                  </a:lnTo>
                  <a:cubicBezTo>
                    <a:pt x="2350" y="1140"/>
                    <a:pt x="1981" y="450"/>
                    <a:pt x="1916" y="4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260;p48">
              <a:extLst>
                <a:ext uri="{FF2B5EF4-FFF2-40B4-BE49-F238E27FC236}">
                  <a16:creationId xmlns:a16="http://schemas.microsoft.com/office/drawing/2014/main" id="{453C604E-2ABC-741E-A51B-649342C61373}"/>
                </a:ext>
              </a:extLst>
            </p:cNvPr>
            <p:cNvSpPr/>
            <p:nvPr/>
          </p:nvSpPr>
          <p:spPr>
            <a:xfrm>
              <a:off x="4135950" y="3392735"/>
              <a:ext cx="488880" cy="816120"/>
            </a:xfrm>
            <a:custGeom>
              <a:avLst/>
              <a:gdLst/>
              <a:ahLst/>
              <a:cxnLst/>
              <a:rect l="l" t="t" r="r" b="b"/>
              <a:pathLst>
                <a:path w="1358" h="2267" extrusionOk="0">
                  <a:moveTo>
                    <a:pt x="1358" y="2081"/>
                  </a:moveTo>
                  <a:cubicBezTo>
                    <a:pt x="1358" y="2081"/>
                    <a:pt x="1033" y="2300"/>
                    <a:pt x="534" y="2262"/>
                  </a:cubicBezTo>
                  <a:lnTo>
                    <a:pt x="481" y="2073"/>
                  </a:lnTo>
                  <a:lnTo>
                    <a:pt x="398" y="2245"/>
                  </a:lnTo>
                  <a:cubicBezTo>
                    <a:pt x="124" y="2195"/>
                    <a:pt x="0" y="2063"/>
                    <a:pt x="0" y="2063"/>
                  </a:cubicBezTo>
                  <a:cubicBezTo>
                    <a:pt x="0" y="2063"/>
                    <a:pt x="93" y="1543"/>
                    <a:pt x="175" y="901"/>
                  </a:cubicBezTo>
                  <a:lnTo>
                    <a:pt x="314" y="643"/>
                  </a:lnTo>
                  <a:lnTo>
                    <a:pt x="450" y="0"/>
                  </a:lnTo>
                  <a:lnTo>
                    <a:pt x="621" y="47"/>
                  </a:lnTo>
                  <a:lnTo>
                    <a:pt x="712" y="660"/>
                  </a:lnTo>
                  <a:lnTo>
                    <a:pt x="1146" y="143"/>
                  </a:lnTo>
                  <a:cubicBezTo>
                    <a:pt x="1190" y="152"/>
                    <a:pt x="1248" y="163"/>
                    <a:pt x="1305" y="175"/>
                  </a:cubicBezTo>
                  <a:lnTo>
                    <a:pt x="1188" y="759"/>
                  </a:lnTo>
                  <a:lnTo>
                    <a:pt x="1334" y="1094"/>
                  </a:lnTo>
                  <a:cubicBezTo>
                    <a:pt x="1341" y="1395"/>
                    <a:pt x="1358" y="2081"/>
                    <a:pt x="1358" y="20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261;p48">
              <a:extLst>
                <a:ext uri="{FF2B5EF4-FFF2-40B4-BE49-F238E27FC236}">
                  <a16:creationId xmlns:a16="http://schemas.microsoft.com/office/drawing/2014/main" id="{4394078D-D6B3-83D5-237B-8AC75490EF85}"/>
                </a:ext>
              </a:extLst>
            </p:cNvPr>
            <p:cNvSpPr/>
            <p:nvPr/>
          </p:nvSpPr>
          <p:spPr>
            <a:xfrm>
              <a:off x="4335750" y="3060455"/>
              <a:ext cx="42480" cy="90000"/>
            </a:xfrm>
            <a:custGeom>
              <a:avLst/>
              <a:gdLst/>
              <a:ahLst/>
              <a:cxnLst/>
              <a:rect l="l" t="t" r="r" b="b"/>
              <a:pathLst>
                <a:path w="118" h="250" extrusionOk="0">
                  <a:moveTo>
                    <a:pt x="76" y="0"/>
                  </a:moveTo>
                  <a:cubicBezTo>
                    <a:pt x="14" y="-11"/>
                    <a:pt x="-41" y="115"/>
                    <a:pt x="43" y="250"/>
                  </a:cubicBezTo>
                  <a:lnTo>
                    <a:pt x="118" y="93"/>
                  </a:lnTo>
                  <a:cubicBezTo>
                    <a:pt x="118" y="93"/>
                    <a:pt x="101" y="5"/>
                    <a:pt x="76" y="0"/>
                  </a:cubicBezTo>
                  <a:close/>
                </a:path>
              </a:pathLst>
            </a:custGeom>
            <a:solidFill>
              <a:srgbClr val="010007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262;p48">
              <a:extLst>
                <a:ext uri="{FF2B5EF4-FFF2-40B4-BE49-F238E27FC236}">
                  <a16:creationId xmlns:a16="http://schemas.microsoft.com/office/drawing/2014/main" id="{620A2342-8F8C-19A1-4009-9233F8CA8F51}"/>
                </a:ext>
              </a:extLst>
            </p:cNvPr>
            <p:cNvSpPr/>
            <p:nvPr/>
          </p:nvSpPr>
          <p:spPr>
            <a:xfrm>
              <a:off x="4323870" y="3041015"/>
              <a:ext cx="247680" cy="414720"/>
            </a:xfrm>
            <a:custGeom>
              <a:avLst/>
              <a:gdLst/>
              <a:ahLst/>
              <a:cxnLst/>
              <a:rect l="l" t="t" r="r" b="b"/>
              <a:pathLst>
                <a:path w="688" h="1152" extrusionOk="0">
                  <a:moveTo>
                    <a:pt x="73" y="207"/>
                  </a:moveTo>
                  <a:cubicBezTo>
                    <a:pt x="28" y="321"/>
                    <a:pt x="-28" y="581"/>
                    <a:pt x="16" y="678"/>
                  </a:cubicBezTo>
                  <a:cubicBezTo>
                    <a:pt x="67" y="793"/>
                    <a:pt x="261" y="767"/>
                    <a:pt x="261" y="767"/>
                  </a:cubicBezTo>
                  <a:lnTo>
                    <a:pt x="179" y="1050"/>
                  </a:lnTo>
                  <a:cubicBezTo>
                    <a:pt x="179" y="1050"/>
                    <a:pt x="227" y="1136"/>
                    <a:pt x="356" y="1149"/>
                  </a:cubicBezTo>
                  <a:cubicBezTo>
                    <a:pt x="504" y="1165"/>
                    <a:pt x="552" y="1111"/>
                    <a:pt x="552" y="1111"/>
                  </a:cubicBezTo>
                  <a:lnTo>
                    <a:pt x="550" y="690"/>
                  </a:lnTo>
                  <a:cubicBezTo>
                    <a:pt x="550" y="690"/>
                    <a:pt x="643" y="531"/>
                    <a:pt x="678" y="407"/>
                  </a:cubicBezTo>
                  <a:cubicBezTo>
                    <a:pt x="726" y="238"/>
                    <a:pt x="597" y="43"/>
                    <a:pt x="436" y="9"/>
                  </a:cubicBezTo>
                  <a:cubicBezTo>
                    <a:pt x="276" y="-24"/>
                    <a:pt x="143" y="27"/>
                    <a:pt x="73" y="207"/>
                  </a:cubicBezTo>
                  <a:close/>
                </a:path>
              </a:pathLst>
            </a:custGeom>
            <a:solidFill>
              <a:srgbClr val="FBB49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263;p48">
              <a:extLst>
                <a:ext uri="{FF2B5EF4-FFF2-40B4-BE49-F238E27FC236}">
                  <a16:creationId xmlns:a16="http://schemas.microsoft.com/office/drawing/2014/main" id="{23BB08A0-61CB-EEDE-38C6-B77F90AD416F}"/>
                </a:ext>
              </a:extLst>
            </p:cNvPr>
            <p:cNvSpPr/>
            <p:nvPr/>
          </p:nvSpPr>
          <p:spPr>
            <a:xfrm>
              <a:off x="4348710" y="2975135"/>
              <a:ext cx="268560" cy="314280"/>
            </a:xfrm>
            <a:custGeom>
              <a:avLst/>
              <a:gdLst/>
              <a:ahLst/>
              <a:cxnLst/>
              <a:rect l="l" t="t" r="r" b="b"/>
              <a:pathLst>
                <a:path w="746" h="873" extrusionOk="0">
                  <a:moveTo>
                    <a:pt x="23" y="352"/>
                  </a:moveTo>
                  <a:cubicBezTo>
                    <a:pt x="23" y="352"/>
                    <a:pt x="-20" y="298"/>
                    <a:pt x="10" y="193"/>
                  </a:cubicBezTo>
                  <a:cubicBezTo>
                    <a:pt x="48" y="57"/>
                    <a:pt x="187" y="33"/>
                    <a:pt x="198" y="35"/>
                  </a:cubicBezTo>
                  <a:cubicBezTo>
                    <a:pt x="208" y="37"/>
                    <a:pt x="179" y="118"/>
                    <a:pt x="205" y="163"/>
                  </a:cubicBezTo>
                  <a:cubicBezTo>
                    <a:pt x="205" y="163"/>
                    <a:pt x="244" y="17"/>
                    <a:pt x="400" y="1"/>
                  </a:cubicBezTo>
                  <a:cubicBezTo>
                    <a:pt x="566" y="-17"/>
                    <a:pt x="649" y="117"/>
                    <a:pt x="640" y="133"/>
                  </a:cubicBezTo>
                  <a:cubicBezTo>
                    <a:pt x="636" y="141"/>
                    <a:pt x="523" y="168"/>
                    <a:pt x="498" y="218"/>
                  </a:cubicBezTo>
                  <a:cubicBezTo>
                    <a:pt x="498" y="218"/>
                    <a:pt x="779" y="293"/>
                    <a:pt x="743" y="511"/>
                  </a:cubicBezTo>
                  <a:cubicBezTo>
                    <a:pt x="708" y="729"/>
                    <a:pt x="481" y="873"/>
                    <a:pt x="481" y="873"/>
                  </a:cubicBezTo>
                  <a:lnTo>
                    <a:pt x="434" y="443"/>
                  </a:lnTo>
                  <a:cubicBezTo>
                    <a:pt x="434" y="443"/>
                    <a:pt x="105" y="485"/>
                    <a:pt x="23" y="352"/>
                  </a:cubicBezTo>
                  <a:close/>
                </a:path>
              </a:pathLst>
            </a:custGeom>
            <a:solidFill>
              <a:srgbClr val="010007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264;p48">
              <a:extLst>
                <a:ext uri="{FF2B5EF4-FFF2-40B4-BE49-F238E27FC236}">
                  <a16:creationId xmlns:a16="http://schemas.microsoft.com/office/drawing/2014/main" id="{C7D20E15-848F-2326-468F-D918FA5EEC93}"/>
                </a:ext>
              </a:extLst>
            </p:cNvPr>
            <p:cNvSpPr/>
            <p:nvPr/>
          </p:nvSpPr>
          <p:spPr>
            <a:xfrm>
              <a:off x="4482630" y="3158735"/>
              <a:ext cx="68400" cy="84240"/>
            </a:xfrm>
            <a:custGeom>
              <a:avLst/>
              <a:gdLst/>
              <a:ahLst/>
              <a:cxnLst/>
              <a:rect l="l" t="t" r="r" b="b"/>
              <a:pathLst>
                <a:path w="190" h="234" extrusionOk="0">
                  <a:moveTo>
                    <a:pt x="180" y="148"/>
                  </a:moveTo>
                  <a:cubicBezTo>
                    <a:pt x="157" y="210"/>
                    <a:pt x="100" y="246"/>
                    <a:pt x="53" y="229"/>
                  </a:cubicBezTo>
                  <a:cubicBezTo>
                    <a:pt x="6" y="212"/>
                    <a:pt x="-14" y="147"/>
                    <a:pt x="9" y="85"/>
                  </a:cubicBezTo>
                  <a:cubicBezTo>
                    <a:pt x="32" y="23"/>
                    <a:pt x="89" y="-14"/>
                    <a:pt x="136" y="4"/>
                  </a:cubicBezTo>
                  <a:cubicBezTo>
                    <a:pt x="183" y="21"/>
                    <a:pt x="203" y="86"/>
                    <a:pt x="180" y="148"/>
                  </a:cubicBezTo>
                  <a:close/>
                </a:path>
              </a:pathLst>
            </a:custGeom>
            <a:solidFill>
              <a:srgbClr val="FBB49E"/>
            </a:solidFill>
            <a:ln>
              <a:noFill/>
            </a:ln>
          </p:spPr>
          <p:txBody>
            <a:bodyPr spcFirstLastPara="1" wrap="square" lIns="90000" tIns="39225" rIns="90000" bIns="392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265;p48">
              <a:extLst>
                <a:ext uri="{FF2B5EF4-FFF2-40B4-BE49-F238E27FC236}">
                  <a16:creationId xmlns:a16="http://schemas.microsoft.com/office/drawing/2014/main" id="{E1381019-BE7C-83CA-0526-16C951326D23}"/>
                </a:ext>
              </a:extLst>
            </p:cNvPr>
            <p:cNvSpPr/>
            <p:nvPr/>
          </p:nvSpPr>
          <p:spPr>
            <a:xfrm>
              <a:off x="4401630" y="3287975"/>
              <a:ext cx="77400" cy="84960"/>
            </a:xfrm>
            <a:custGeom>
              <a:avLst/>
              <a:gdLst/>
              <a:ahLst/>
              <a:cxnLst/>
              <a:rect l="l" t="t" r="r" b="b"/>
              <a:pathLst>
                <a:path w="215" h="236" extrusionOk="0">
                  <a:moveTo>
                    <a:pt x="45" y="81"/>
                  </a:moveTo>
                  <a:cubicBezTo>
                    <a:pt x="45" y="81"/>
                    <a:pt x="161" y="45"/>
                    <a:pt x="215" y="0"/>
                  </a:cubicBezTo>
                  <a:cubicBezTo>
                    <a:pt x="215" y="0"/>
                    <a:pt x="154" y="148"/>
                    <a:pt x="0" y="236"/>
                  </a:cubicBezTo>
                  <a:lnTo>
                    <a:pt x="45" y="81"/>
                  </a:lnTo>
                  <a:close/>
                </a:path>
              </a:pathLst>
            </a:custGeom>
            <a:solidFill>
              <a:srgbClr val="FBB49E"/>
            </a:solidFill>
            <a:ln>
              <a:noFill/>
            </a:ln>
          </p:spPr>
          <p:txBody>
            <a:bodyPr spcFirstLastPara="1" wrap="square" lIns="90000" tIns="39950" rIns="90000" bIns="39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266;p48">
              <a:extLst>
                <a:ext uri="{FF2B5EF4-FFF2-40B4-BE49-F238E27FC236}">
                  <a16:creationId xmlns:a16="http://schemas.microsoft.com/office/drawing/2014/main" id="{25069B95-9686-CA98-99AD-37CB2352E91C}"/>
                </a:ext>
              </a:extLst>
            </p:cNvPr>
            <p:cNvSpPr/>
            <p:nvPr/>
          </p:nvSpPr>
          <p:spPr>
            <a:xfrm>
              <a:off x="4197510" y="3741575"/>
              <a:ext cx="414000" cy="134640"/>
            </a:xfrm>
            <a:custGeom>
              <a:avLst/>
              <a:gdLst/>
              <a:ahLst/>
              <a:cxnLst/>
              <a:rect l="l" t="t" r="r" b="b"/>
              <a:pathLst>
                <a:path w="1150" h="374" extrusionOk="0">
                  <a:moveTo>
                    <a:pt x="20" y="0"/>
                  </a:moveTo>
                  <a:lnTo>
                    <a:pt x="1147" y="214"/>
                  </a:lnTo>
                  <a:lnTo>
                    <a:pt x="1150" y="374"/>
                  </a:lnTo>
                  <a:lnTo>
                    <a:pt x="0" y="14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267;p48">
              <a:extLst>
                <a:ext uri="{FF2B5EF4-FFF2-40B4-BE49-F238E27FC236}">
                  <a16:creationId xmlns:a16="http://schemas.microsoft.com/office/drawing/2014/main" id="{B37A43F4-583E-A4B2-BD85-F7644DCD4C48}"/>
                </a:ext>
              </a:extLst>
            </p:cNvPr>
            <p:cNvSpPr/>
            <p:nvPr/>
          </p:nvSpPr>
          <p:spPr>
            <a:xfrm>
              <a:off x="4184550" y="3842015"/>
              <a:ext cx="429840" cy="140400"/>
            </a:xfrm>
            <a:custGeom>
              <a:avLst/>
              <a:gdLst/>
              <a:ahLst/>
              <a:cxnLst/>
              <a:rect l="l" t="t" r="r" b="b"/>
              <a:pathLst>
                <a:path w="1194" h="390" extrusionOk="0">
                  <a:moveTo>
                    <a:pt x="22" y="0"/>
                  </a:moveTo>
                  <a:lnTo>
                    <a:pt x="1191" y="230"/>
                  </a:lnTo>
                  <a:lnTo>
                    <a:pt x="1194" y="390"/>
                  </a:lnTo>
                  <a:lnTo>
                    <a:pt x="0" y="14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268;p48">
              <a:extLst>
                <a:ext uri="{FF2B5EF4-FFF2-40B4-BE49-F238E27FC236}">
                  <a16:creationId xmlns:a16="http://schemas.microsoft.com/office/drawing/2014/main" id="{1A8381BE-5A48-593F-01F5-8BD2537C07E9}"/>
                </a:ext>
              </a:extLst>
            </p:cNvPr>
            <p:cNvSpPr/>
            <p:nvPr/>
          </p:nvSpPr>
          <p:spPr>
            <a:xfrm>
              <a:off x="4313790" y="3610895"/>
              <a:ext cx="123840" cy="509400"/>
            </a:xfrm>
            <a:custGeom>
              <a:avLst/>
              <a:gdLst/>
              <a:ahLst/>
              <a:cxnLst/>
              <a:rect l="l" t="t" r="r" b="b"/>
              <a:pathLst>
                <a:path w="344" h="1415" extrusionOk="0">
                  <a:moveTo>
                    <a:pt x="3" y="1415"/>
                  </a:moveTo>
                  <a:lnTo>
                    <a:pt x="2" y="1415"/>
                  </a:lnTo>
                  <a:cubicBezTo>
                    <a:pt x="1" y="1414"/>
                    <a:pt x="0" y="1413"/>
                    <a:pt x="0" y="1412"/>
                  </a:cubicBezTo>
                  <a:lnTo>
                    <a:pt x="204" y="154"/>
                  </a:lnTo>
                  <a:lnTo>
                    <a:pt x="204" y="154"/>
                  </a:lnTo>
                  <a:lnTo>
                    <a:pt x="339" y="0"/>
                  </a:lnTo>
                  <a:cubicBezTo>
                    <a:pt x="340" y="-1"/>
                    <a:pt x="342" y="-1"/>
                    <a:pt x="343" y="0"/>
                  </a:cubicBezTo>
                  <a:cubicBezTo>
                    <a:pt x="344" y="1"/>
                    <a:pt x="344" y="2"/>
                    <a:pt x="343" y="3"/>
                  </a:cubicBezTo>
                  <a:lnTo>
                    <a:pt x="209" y="157"/>
                  </a:lnTo>
                  <a:lnTo>
                    <a:pt x="5" y="1412"/>
                  </a:lnTo>
                  <a:cubicBezTo>
                    <a:pt x="5" y="1414"/>
                    <a:pt x="4" y="1415"/>
                    <a:pt x="3" y="14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269;p48">
              <a:extLst>
                <a:ext uri="{FF2B5EF4-FFF2-40B4-BE49-F238E27FC236}">
                  <a16:creationId xmlns:a16="http://schemas.microsoft.com/office/drawing/2014/main" id="{BB98EB73-FDAD-818F-D612-7CC7BDB1CFC6}"/>
                </a:ext>
              </a:extLst>
            </p:cNvPr>
            <p:cNvSpPr/>
            <p:nvPr/>
          </p:nvSpPr>
          <p:spPr>
            <a:xfrm>
              <a:off x="4390110" y="3741575"/>
              <a:ext cx="20160" cy="19800"/>
            </a:xfrm>
            <a:custGeom>
              <a:avLst/>
              <a:gdLst/>
              <a:ahLst/>
              <a:cxnLst/>
              <a:rect l="l" t="t" r="r" b="b"/>
              <a:pathLst>
                <a:path w="56" h="55" extrusionOk="0">
                  <a:moveTo>
                    <a:pt x="56" y="27"/>
                  </a:moveTo>
                  <a:cubicBezTo>
                    <a:pt x="56" y="43"/>
                    <a:pt x="44" y="55"/>
                    <a:pt x="28" y="55"/>
                  </a:cubicBezTo>
                  <a:cubicBezTo>
                    <a:pt x="13" y="55"/>
                    <a:pt x="0" y="43"/>
                    <a:pt x="0" y="27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44" y="0"/>
                    <a:pt x="56" y="12"/>
                    <a:pt x="56" y="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270;p48">
              <a:extLst>
                <a:ext uri="{FF2B5EF4-FFF2-40B4-BE49-F238E27FC236}">
                  <a16:creationId xmlns:a16="http://schemas.microsoft.com/office/drawing/2014/main" id="{239F30FE-B4E9-3209-96FA-CBFEEFDF1F26}"/>
                </a:ext>
              </a:extLst>
            </p:cNvPr>
            <p:cNvSpPr/>
            <p:nvPr/>
          </p:nvSpPr>
          <p:spPr>
            <a:xfrm>
              <a:off x="4370310" y="3847415"/>
              <a:ext cx="20160" cy="20160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56" y="28"/>
                  </a:moveTo>
                  <a:cubicBezTo>
                    <a:pt x="56" y="43"/>
                    <a:pt x="44" y="56"/>
                    <a:pt x="28" y="56"/>
                  </a:cubicBezTo>
                  <a:cubicBezTo>
                    <a:pt x="13" y="56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6" y="12"/>
                    <a:pt x="56" y="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271;p48">
              <a:extLst>
                <a:ext uri="{FF2B5EF4-FFF2-40B4-BE49-F238E27FC236}">
                  <a16:creationId xmlns:a16="http://schemas.microsoft.com/office/drawing/2014/main" id="{875BA9E7-BE43-2E5F-E38A-D6F62E594FF4}"/>
                </a:ext>
              </a:extLst>
            </p:cNvPr>
            <p:cNvSpPr/>
            <p:nvPr/>
          </p:nvSpPr>
          <p:spPr>
            <a:xfrm>
              <a:off x="4191750" y="3511175"/>
              <a:ext cx="47520" cy="67680"/>
            </a:xfrm>
            <a:custGeom>
              <a:avLst/>
              <a:gdLst/>
              <a:ahLst/>
              <a:cxnLst/>
              <a:rect l="l" t="t" r="r" b="b"/>
              <a:pathLst>
                <a:path w="132" h="188" extrusionOk="0">
                  <a:moveTo>
                    <a:pt x="95" y="188"/>
                  </a:moveTo>
                  <a:lnTo>
                    <a:pt x="132" y="0"/>
                  </a:lnTo>
                  <a:lnTo>
                    <a:pt x="0" y="171"/>
                  </a:lnTo>
                  <a:lnTo>
                    <a:pt x="95" y="18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2675" rIns="90000" bIns="22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272;p48">
              <a:extLst>
                <a:ext uri="{FF2B5EF4-FFF2-40B4-BE49-F238E27FC236}">
                  <a16:creationId xmlns:a16="http://schemas.microsoft.com/office/drawing/2014/main" id="{A2EF73C8-7BF2-0812-EC7B-9FE99D706420}"/>
                </a:ext>
              </a:extLst>
            </p:cNvPr>
            <p:cNvSpPr/>
            <p:nvPr/>
          </p:nvSpPr>
          <p:spPr>
            <a:xfrm>
              <a:off x="4321710" y="4314695"/>
              <a:ext cx="52920" cy="105840"/>
            </a:xfrm>
            <a:custGeom>
              <a:avLst/>
              <a:gdLst/>
              <a:ahLst/>
              <a:cxnLst/>
              <a:rect l="l" t="t" r="r" b="b"/>
              <a:pathLst>
                <a:path w="147" h="294" extrusionOk="0">
                  <a:moveTo>
                    <a:pt x="147" y="172"/>
                  </a:moveTo>
                  <a:lnTo>
                    <a:pt x="0" y="0"/>
                  </a:lnTo>
                  <a:lnTo>
                    <a:pt x="101" y="294"/>
                  </a:lnTo>
                  <a:lnTo>
                    <a:pt x="147" y="1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273;p48">
              <a:extLst>
                <a:ext uri="{FF2B5EF4-FFF2-40B4-BE49-F238E27FC236}">
                  <a16:creationId xmlns:a16="http://schemas.microsoft.com/office/drawing/2014/main" id="{29FFE22E-6205-A550-4690-C4A3129BECC7}"/>
                </a:ext>
              </a:extLst>
            </p:cNvPr>
            <p:cNvSpPr/>
            <p:nvPr/>
          </p:nvSpPr>
          <p:spPr>
            <a:xfrm>
              <a:off x="4289310" y="4037135"/>
              <a:ext cx="434880" cy="383400"/>
            </a:xfrm>
            <a:custGeom>
              <a:avLst/>
              <a:gdLst/>
              <a:ahLst/>
              <a:cxnLst/>
              <a:rect l="l" t="t" r="r" b="b"/>
              <a:pathLst>
                <a:path w="1208" h="1065" extrusionOk="0">
                  <a:moveTo>
                    <a:pt x="1140" y="736"/>
                  </a:moveTo>
                  <a:cubicBezTo>
                    <a:pt x="1102" y="704"/>
                    <a:pt x="1054" y="691"/>
                    <a:pt x="1008" y="694"/>
                  </a:cubicBezTo>
                  <a:cubicBezTo>
                    <a:pt x="959" y="697"/>
                    <a:pt x="910" y="681"/>
                    <a:pt x="871" y="649"/>
                  </a:cubicBezTo>
                  <a:cubicBezTo>
                    <a:pt x="732" y="533"/>
                    <a:pt x="498" y="339"/>
                    <a:pt x="458" y="305"/>
                  </a:cubicBezTo>
                  <a:cubicBezTo>
                    <a:pt x="438" y="288"/>
                    <a:pt x="415" y="273"/>
                    <a:pt x="404" y="249"/>
                  </a:cubicBezTo>
                  <a:cubicBezTo>
                    <a:pt x="391" y="221"/>
                    <a:pt x="389" y="189"/>
                    <a:pt x="383" y="160"/>
                  </a:cubicBezTo>
                  <a:cubicBezTo>
                    <a:pt x="373" y="113"/>
                    <a:pt x="354" y="78"/>
                    <a:pt x="315" y="50"/>
                  </a:cubicBezTo>
                  <a:cubicBezTo>
                    <a:pt x="269" y="17"/>
                    <a:pt x="214" y="-1"/>
                    <a:pt x="158" y="0"/>
                  </a:cubicBezTo>
                  <a:cubicBezTo>
                    <a:pt x="144" y="0"/>
                    <a:pt x="139" y="20"/>
                    <a:pt x="150" y="29"/>
                  </a:cubicBezTo>
                  <a:cubicBezTo>
                    <a:pt x="186" y="59"/>
                    <a:pt x="222" y="89"/>
                    <a:pt x="259" y="119"/>
                  </a:cubicBezTo>
                  <a:cubicBezTo>
                    <a:pt x="256" y="159"/>
                    <a:pt x="254" y="199"/>
                    <a:pt x="251" y="238"/>
                  </a:cubicBezTo>
                  <a:cubicBezTo>
                    <a:pt x="213" y="248"/>
                    <a:pt x="175" y="257"/>
                    <a:pt x="136" y="266"/>
                  </a:cubicBezTo>
                  <a:cubicBezTo>
                    <a:pt x="100" y="236"/>
                    <a:pt x="63" y="206"/>
                    <a:pt x="27" y="176"/>
                  </a:cubicBezTo>
                  <a:cubicBezTo>
                    <a:pt x="17" y="167"/>
                    <a:pt x="-2" y="175"/>
                    <a:pt x="0" y="189"/>
                  </a:cubicBezTo>
                  <a:cubicBezTo>
                    <a:pt x="7" y="229"/>
                    <a:pt x="23" y="266"/>
                    <a:pt x="47" y="299"/>
                  </a:cubicBezTo>
                  <a:cubicBezTo>
                    <a:pt x="69" y="330"/>
                    <a:pt x="99" y="359"/>
                    <a:pt x="135" y="372"/>
                  </a:cubicBezTo>
                  <a:cubicBezTo>
                    <a:pt x="193" y="392"/>
                    <a:pt x="261" y="365"/>
                    <a:pt x="314" y="396"/>
                  </a:cubicBezTo>
                  <a:cubicBezTo>
                    <a:pt x="328" y="403"/>
                    <a:pt x="339" y="416"/>
                    <a:pt x="351" y="426"/>
                  </a:cubicBezTo>
                  <a:cubicBezTo>
                    <a:pt x="351" y="426"/>
                    <a:pt x="623" y="652"/>
                    <a:pt x="768" y="773"/>
                  </a:cubicBezTo>
                  <a:cubicBezTo>
                    <a:pt x="806" y="805"/>
                    <a:pt x="831" y="850"/>
                    <a:pt x="836" y="900"/>
                  </a:cubicBezTo>
                  <a:cubicBezTo>
                    <a:pt x="842" y="947"/>
                    <a:pt x="865" y="992"/>
                    <a:pt x="906" y="1025"/>
                  </a:cubicBezTo>
                  <a:cubicBezTo>
                    <a:pt x="981" y="1084"/>
                    <a:pt x="1091" y="1076"/>
                    <a:pt x="1157" y="1006"/>
                  </a:cubicBezTo>
                  <a:cubicBezTo>
                    <a:pt x="1231" y="927"/>
                    <a:pt x="1222" y="804"/>
                    <a:pt x="1140" y="736"/>
                  </a:cubicBezTo>
                  <a:moveTo>
                    <a:pt x="1005" y="991"/>
                  </a:moveTo>
                  <a:lnTo>
                    <a:pt x="920" y="920"/>
                  </a:lnTo>
                  <a:lnTo>
                    <a:pt x="934" y="807"/>
                  </a:lnTo>
                  <a:lnTo>
                    <a:pt x="1043" y="773"/>
                  </a:lnTo>
                  <a:lnTo>
                    <a:pt x="1128" y="844"/>
                  </a:lnTo>
                  <a:lnTo>
                    <a:pt x="1114" y="957"/>
                  </a:lnTo>
                  <a:lnTo>
                    <a:pt x="1005" y="9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274;p48">
              <a:extLst>
                <a:ext uri="{FF2B5EF4-FFF2-40B4-BE49-F238E27FC236}">
                  <a16:creationId xmlns:a16="http://schemas.microsoft.com/office/drawing/2014/main" id="{C4EE39C6-C56D-34A0-42A4-F69FEB2AE2D2}"/>
                </a:ext>
              </a:extLst>
            </p:cNvPr>
            <p:cNvSpPr/>
            <p:nvPr/>
          </p:nvSpPr>
          <p:spPr>
            <a:xfrm>
              <a:off x="4413150" y="4148015"/>
              <a:ext cx="198720" cy="170640"/>
            </a:xfrm>
            <a:custGeom>
              <a:avLst/>
              <a:gdLst/>
              <a:ahLst/>
              <a:cxnLst/>
              <a:rect l="l" t="t" r="r" b="b"/>
              <a:pathLst>
                <a:path w="552" h="474" extrusionOk="0">
                  <a:moveTo>
                    <a:pt x="505" y="474"/>
                  </a:moveTo>
                  <a:cubicBezTo>
                    <a:pt x="494" y="474"/>
                    <a:pt x="483" y="471"/>
                    <a:pt x="475" y="464"/>
                  </a:cubicBezTo>
                  <a:lnTo>
                    <a:pt x="17" y="83"/>
                  </a:lnTo>
                  <a:cubicBezTo>
                    <a:pt x="-3" y="66"/>
                    <a:pt x="-6" y="37"/>
                    <a:pt x="10" y="16"/>
                  </a:cubicBezTo>
                  <a:cubicBezTo>
                    <a:pt x="19" y="7"/>
                    <a:pt x="30" y="1"/>
                    <a:pt x="42" y="0"/>
                  </a:cubicBezTo>
                  <a:cubicBezTo>
                    <a:pt x="55" y="-1"/>
                    <a:pt x="67" y="2"/>
                    <a:pt x="77" y="10"/>
                  </a:cubicBezTo>
                  <a:lnTo>
                    <a:pt x="535" y="391"/>
                  </a:lnTo>
                  <a:cubicBezTo>
                    <a:pt x="544" y="399"/>
                    <a:pt x="550" y="410"/>
                    <a:pt x="552" y="423"/>
                  </a:cubicBezTo>
                  <a:cubicBezTo>
                    <a:pt x="553" y="435"/>
                    <a:pt x="549" y="448"/>
                    <a:pt x="541" y="457"/>
                  </a:cubicBezTo>
                  <a:cubicBezTo>
                    <a:pt x="533" y="467"/>
                    <a:pt x="522" y="473"/>
                    <a:pt x="509" y="474"/>
                  </a:cubicBezTo>
                  <a:cubicBezTo>
                    <a:pt x="508" y="474"/>
                    <a:pt x="506" y="474"/>
                    <a:pt x="505" y="474"/>
                  </a:cubicBezTo>
                  <a:moveTo>
                    <a:pt x="47" y="5"/>
                  </a:moveTo>
                  <a:cubicBezTo>
                    <a:pt x="45" y="5"/>
                    <a:pt x="44" y="5"/>
                    <a:pt x="43" y="5"/>
                  </a:cubicBezTo>
                  <a:cubicBezTo>
                    <a:pt x="32" y="6"/>
                    <a:pt x="22" y="11"/>
                    <a:pt x="14" y="20"/>
                  </a:cubicBezTo>
                  <a:cubicBezTo>
                    <a:pt x="0" y="38"/>
                    <a:pt x="2" y="64"/>
                    <a:pt x="20" y="79"/>
                  </a:cubicBezTo>
                  <a:lnTo>
                    <a:pt x="478" y="459"/>
                  </a:lnTo>
                  <a:cubicBezTo>
                    <a:pt x="486" y="466"/>
                    <a:pt x="497" y="470"/>
                    <a:pt x="508" y="469"/>
                  </a:cubicBezTo>
                  <a:cubicBezTo>
                    <a:pt x="519" y="468"/>
                    <a:pt x="530" y="463"/>
                    <a:pt x="537" y="454"/>
                  </a:cubicBezTo>
                  <a:cubicBezTo>
                    <a:pt x="545" y="445"/>
                    <a:pt x="547" y="434"/>
                    <a:pt x="546" y="423"/>
                  </a:cubicBezTo>
                  <a:cubicBezTo>
                    <a:pt x="545" y="412"/>
                    <a:pt x="540" y="402"/>
                    <a:pt x="531" y="395"/>
                  </a:cubicBezTo>
                  <a:lnTo>
                    <a:pt x="73" y="14"/>
                  </a:lnTo>
                  <a:cubicBezTo>
                    <a:pt x="66" y="8"/>
                    <a:pt x="56" y="5"/>
                    <a:pt x="47" y="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275;p48">
              <a:extLst>
                <a:ext uri="{FF2B5EF4-FFF2-40B4-BE49-F238E27FC236}">
                  <a16:creationId xmlns:a16="http://schemas.microsoft.com/office/drawing/2014/main" id="{17C56466-228C-F37B-710B-1B508C997D4C}"/>
                </a:ext>
              </a:extLst>
            </p:cNvPr>
            <p:cNvSpPr/>
            <p:nvPr/>
          </p:nvSpPr>
          <p:spPr>
            <a:xfrm>
              <a:off x="4476870" y="3738335"/>
              <a:ext cx="387360" cy="566640"/>
            </a:xfrm>
            <a:custGeom>
              <a:avLst/>
              <a:gdLst/>
              <a:ahLst/>
              <a:cxnLst/>
              <a:rect l="l" t="t" r="r" b="b"/>
              <a:pathLst>
                <a:path w="1076" h="1574" extrusionOk="0">
                  <a:moveTo>
                    <a:pt x="956" y="0"/>
                  </a:moveTo>
                  <a:lnTo>
                    <a:pt x="582" y="173"/>
                  </a:lnTo>
                  <a:lnTo>
                    <a:pt x="661" y="326"/>
                  </a:lnTo>
                  <a:lnTo>
                    <a:pt x="199" y="1147"/>
                  </a:lnTo>
                  <a:lnTo>
                    <a:pt x="25" y="1209"/>
                  </a:lnTo>
                  <a:lnTo>
                    <a:pt x="98" y="1269"/>
                  </a:lnTo>
                  <a:cubicBezTo>
                    <a:pt x="98" y="1269"/>
                    <a:pt x="7" y="1407"/>
                    <a:pt x="1" y="1421"/>
                  </a:cubicBezTo>
                  <a:cubicBezTo>
                    <a:pt x="-6" y="1435"/>
                    <a:pt x="21" y="1469"/>
                    <a:pt x="42" y="1466"/>
                  </a:cubicBezTo>
                  <a:cubicBezTo>
                    <a:pt x="42" y="1466"/>
                    <a:pt x="51" y="1500"/>
                    <a:pt x="84" y="1502"/>
                  </a:cubicBezTo>
                  <a:cubicBezTo>
                    <a:pt x="84" y="1502"/>
                    <a:pt x="90" y="1536"/>
                    <a:pt x="130" y="1541"/>
                  </a:cubicBezTo>
                  <a:cubicBezTo>
                    <a:pt x="130" y="1541"/>
                    <a:pt x="146" y="1575"/>
                    <a:pt x="173" y="1574"/>
                  </a:cubicBezTo>
                  <a:cubicBezTo>
                    <a:pt x="200" y="1574"/>
                    <a:pt x="291" y="1508"/>
                    <a:pt x="316" y="1489"/>
                  </a:cubicBezTo>
                  <a:cubicBezTo>
                    <a:pt x="331" y="1478"/>
                    <a:pt x="342" y="1461"/>
                    <a:pt x="345" y="1443"/>
                  </a:cubicBezTo>
                  <a:lnTo>
                    <a:pt x="382" y="1270"/>
                  </a:lnTo>
                  <a:lnTo>
                    <a:pt x="1046" y="377"/>
                  </a:lnTo>
                  <a:cubicBezTo>
                    <a:pt x="1079" y="332"/>
                    <a:pt x="1085" y="272"/>
                    <a:pt x="1061" y="221"/>
                  </a:cubicBezTo>
                  <a:lnTo>
                    <a:pt x="956" y="1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FBB49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276;p48">
              <a:extLst>
                <a:ext uri="{FF2B5EF4-FFF2-40B4-BE49-F238E27FC236}">
                  <a16:creationId xmlns:a16="http://schemas.microsoft.com/office/drawing/2014/main" id="{AEFC2985-F2CD-2953-6E81-4CD265A7F41D}"/>
                </a:ext>
              </a:extLst>
            </p:cNvPr>
            <p:cNvSpPr/>
            <p:nvPr/>
          </p:nvSpPr>
          <p:spPr>
            <a:xfrm>
              <a:off x="4599990" y="3678575"/>
              <a:ext cx="27000" cy="102600"/>
            </a:xfrm>
            <a:custGeom>
              <a:avLst/>
              <a:gdLst/>
              <a:ahLst/>
              <a:cxnLst/>
              <a:rect l="l" t="t" r="r" b="b"/>
              <a:pathLst>
                <a:path w="75" h="285" extrusionOk="0">
                  <a:moveTo>
                    <a:pt x="75" y="167"/>
                  </a:moveTo>
                  <a:lnTo>
                    <a:pt x="0" y="0"/>
                  </a:lnTo>
                  <a:lnTo>
                    <a:pt x="48" y="285"/>
                  </a:lnTo>
                  <a:lnTo>
                    <a:pt x="75" y="16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277;p48">
              <a:extLst>
                <a:ext uri="{FF2B5EF4-FFF2-40B4-BE49-F238E27FC236}">
                  <a16:creationId xmlns:a16="http://schemas.microsoft.com/office/drawing/2014/main" id="{4D4544E1-A349-F884-14A8-D46A6A15BD95}"/>
                </a:ext>
              </a:extLst>
            </p:cNvPr>
            <p:cNvSpPr/>
            <p:nvPr/>
          </p:nvSpPr>
          <p:spPr>
            <a:xfrm>
              <a:off x="4494150" y="4242695"/>
              <a:ext cx="20880" cy="21240"/>
            </a:xfrm>
            <a:custGeom>
              <a:avLst/>
              <a:gdLst/>
              <a:ahLst/>
              <a:cxnLst/>
              <a:rect l="l" t="t" r="r" b="b"/>
              <a:pathLst>
                <a:path w="58" h="59" extrusionOk="0">
                  <a:moveTo>
                    <a:pt x="2" y="59"/>
                  </a:moveTo>
                  <a:lnTo>
                    <a:pt x="0" y="59"/>
                  </a:lnTo>
                  <a:cubicBezTo>
                    <a:pt x="-1" y="58"/>
                    <a:pt x="0" y="56"/>
                    <a:pt x="0" y="55"/>
                  </a:cubicBezTo>
                  <a:cubicBezTo>
                    <a:pt x="1" y="54"/>
                    <a:pt x="38" y="17"/>
                    <a:pt x="54" y="1"/>
                  </a:cubicBezTo>
                  <a:cubicBezTo>
                    <a:pt x="55" y="0"/>
                    <a:pt x="56" y="0"/>
                    <a:pt x="57" y="1"/>
                  </a:cubicBezTo>
                  <a:cubicBezTo>
                    <a:pt x="58" y="2"/>
                    <a:pt x="58" y="4"/>
                    <a:pt x="57" y="5"/>
                  </a:cubicBezTo>
                  <a:cubicBezTo>
                    <a:pt x="42" y="21"/>
                    <a:pt x="4" y="58"/>
                    <a:pt x="3" y="59"/>
                  </a:cubicBezTo>
                  <a:cubicBezTo>
                    <a:pt x="3" y="59"/>
                    <a:pt x="2" y="59"/>
                    <a:pt x="1" y="59"/>
                  </a:cubicBezTo>
                  <a:lnTo>
                    <a:pt x="2" y="59"/>
                  </a:lnTo>
                  <a:close/>
                </a:path>
              </a:pathLst>
            </a:custGeom>
            <a:solidFill>
              <a:srgbClr val="010007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278;p48">
              <a:extLst>
                <a:ext uri="{FF2B5EF4-FFF2-40B4-BE49-F238E27FC236}">
                  <a16:creationId xmlns:a16="http://schemas.microsoft.com/office/drawing/2014/main" id="{4FB421CA-3407-4F12-7C68-7CE6ED3970D8}"/>
                </a:ext>
              </a:extLst>
            </p:cNvPr>
            <p:cNvSpPr/>
            <p:nvPr/>
          </p:nvSpPr>
          <p:spPr>
            <a:xfrm>
              <a:off x="4508550" y="4256375"/>
              <a:ext cx="21240" cy="21240"/>
            </a:xfrm>
            <a:custGeom>
              <a:avLst/>
              <a:gdLst/>
              <a:ahLst/>
              <a:cxnLst/>
              <a:rect l="l" t="t" r="r" b="b"/>
              <a:pathLst>
                <a:path w="59" h="59" extrusionOk="0">
                  <a:moveTo>
                    <a:pt x="2" y="59"/>
                  </a:moveTo>
                  <a:cubicBezTo>
                    <a:pt x="2" y="59"/>
                    <a:pt x="1" y="59"/>
                    <a:pt x="0" y="59"/>
                  </a:cubicBezTo>
                  <a:cubicBezTo>
                    <a:pt x="-1" y="58"/>
                    <a:pt x="0" y="56"/>
                    <a:pt x="0" y="55"/>
                  </a:cubicBezTo>
                  <a:cubicBezTo>
                    <a:pt x="1" y="54"/>
                    <a:pt x="38" y="17"/>
                    <a:pt x="54" y="1"/>
                  </a:cubicBezTo>
                  <a:cubicBezTo>
                    <a:pt x="55" y="0"/>
                    <a:pt x="57" y="0"/>
                    <a:pt x="58" y="1"/>
                  </a:cubicBezTo>
                  <a:cubicBezTo>
                    <a:pt x="59" y="2"/>
                    <a:pt x="59" y="4"/>
                    <a:pt x="58" y="5"/>
                  </a:cubicBezTo>
                  <a:cubicBezTo>
                    <a:pt x="42" y="21"/>
                    <a:pt x="4" y="58"/>
                    <a:pt x="4" y="59"/>
                  </a:cubicBezTo>
                  <a:cubicBezTo>
                    <a:pt x="3" y="59"/>
                    <a:pt x="2" y="59"/>
                    <a:pt x="2" y="59"/>
                  </a:cubicBezTo>
                  <a:close/>
                </a:path>
              </a:pathLst>
            </a:custGeom>
            <a:solidFill>
              <a:srgbClr val="010007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279;p48">
              <a:extLst>
                <a:ext uri="{FF2B5EF4-FFF2-40B4-BE49-F238E27FC236}">
                  <a16:creationId xmlns:a16="http://schemas.microsoft.com/office/drawing/2014/main" id="{F3CE4E6C-ADE7-A45F-5BCC-D3D8C0597FD6}"/>
                </a:ext>
              </a:extLst>
            </p:cNvPr>
            <p:cNvSpPr/>
            <p:nvPr/>
          </p:nvSpPr>
          <p:spPr>
            <a:xfrm>
              <a:off x="4525110" y="4270775"/>
              <a:ext cx="21240" cy="21240"/>
            </a:xfrm>
            <a:custGeom>
              <a:avLst/>
              <a:gdLst/>
              <a:ahLst/>
              <a:cxnLst/>
              <a:rect l="l" t="t" r="r" b="b"/>
              <a:pathLst>
                <a:path w="59" h="59" extrusionOk="0">
                  <a:moveTo>
                    <a:pt x="2" y="59"/>
                  </a:moveTo>
                  <a:cubicBezTo>
                    <a:pt x="2" y="59"/>
                    <a:pt x="0" y="59"/>
                    <a:pt x="0" y="58"/>
                  </a:cubicBezTo>
                  <a:cubicBezTo>
                    <a:pt x="-1" y="57"/>
                    <a:pt x="0" y="56"/>
                    <a:pt x="0" y="55"/>
                  </a:cubicBezTo>
                  <a:cubicBezTo>
                    <a:pt x="1" y="54"/>
                    <a:pt x="38" y="17"/>
                    <a:pt x="54" y="1"/>
                  </a:cubicBezTo>
                  <a:cubicBezTo>
                    <a:pt x="55" y="0"/>
                    <a:pt x="57" y="0"/>
                    <a:pt x="58" y="1"/>
                  </a:cubicBezTo>
                  <a:cubicBezTo>
                    <a:pt x="59" y="2"/>
                    <a:pt x="59" y="4"/>
                    <a:pt x="58" y="5"/>
                  </a:cubicBezTo>
                  <a:cubicBezTo>
                    <a:pt x="42" y="21"/>
                    <a:pt x="4" y="58"/>
                    <a:pt x="4" y="58"/>
                  </a:cubicBezTo>
                  <a:cubicBezTo>
                    <a:pt x="3" y="59"/>
                    <a:pt x="2" y="59"/>
                    <a:pt x="2" y="59"/>
                  </a:cubicBezTo>
                  <a:close/>
                </a:path>
              </a:pathLst>
            </a:custGeom>
            <a:solidFill>
              <a:srgbClr val="010007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280;p48">
              <a:extLst>
                <a:ext uri="{FF2B5EF4-FFF2-40B4-BE49-F238E27FC236}">
                  <a16:creationId xmlns:a16="http://schemas.microsoft.com/office/drawing/2014/main" id="{71ADAABE-0A93-4C6D-7817-E76D4AFC67CE}"/>
                </a:ext>
              </a:extLst>
            </p:cNvPr>
            <p:cNvSpPr/>
            <p:nvPr/>
          </p:nvSpPr>
          <p:spPr>
            <a:xfrm>
              <a:off x="4350870" y="3154415"/>
              <a:ext cx="12600" cy="16560"/>
            </a:xfrm>
            <a:custGeom>
              <a:avLst/>
              <a:gdLst/>
              <a:ahLst/>
              <a:cxnLst/>
              <a:rect l="l" t="t" r="r" b="b"/>
              <a:pathLst>
                <a:path w="35" h="46" extrusionOk="0">
                  <a:moveTo>
                    <a:pt x="33" y="28"/>
                  </a:moveTo>
                  <a:cubicBezTo>
                    <a:pt x="29" y="40"/>
                    <a:pt x="19" y="48"/>
                    <a:pt x="10" y="45"/>
                  </a:cubicBezTo>
                  <a:cubicBezTo>
                    <a:pt x="1" y="42"/>
                    <a:pt x="-3" y="30"/>
                    <a:pt x="1" y="18"/>
                  </a:cubicBezTo>
                  <a:cubicBezTo>
                    <a:pt x="5" y="5"/>
                    <a:pt x="15" y="-3"/>
                    <a:pt x="24" y="0"/>
                  </a:cubicBezTo>
                  <a:cubicBezTo>
                    <a:pt x="33" y="3"/>
                    <a:pt x="37" y="15"/>
                    <a:pt x="33" y="28"/>
                  </a:cubicBezTo>
                  <a:close/>
                </a:path>
              </a:pathLst>
            </a:custGeom>
            <a:solidFill>
              <a:srgbClr val="010007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281;p48">
              <a:extLst>
                <a:ext uri="{FF2B5EF4-FFF2-40B4-BE49-F238E27FC236}">
                  <a16:creationId xmlns:a16="http://schemas.microsoft.com/office/drawing/2014/main" id="{0E6E241D-061B-797D-3080-2BDE00EC32F7}"/>
                </a:ext>
              </a:extLst>
            </p:cNvPr>
            <p:cNvSpPr/>
            <p:nvPr/>
          </p:nvSpPr>
          <p:spPr>
            <a:xfrm>
              <a:off x="4409550" y="3172055"/>
              <a:ext cx="12600" cy="16560"/>
            </a:xfrm>
            <a:custGeom>
              <a:avLst/>
              <a:gdLst/>
              <a:ahLst/>
              <a:cxnLst/>
              <a:rect l="l" t="t" r="r" b="b"/>
              <a:pathLst>
                <a:path w="35" h="46" extrusionOk="0">
                  <a:moveTo>
                    <a:pt x="33" y="28"/>
                  </a:moveTo>
                  <a:cubicBezTo>
                    <a:pt x="29" y="41"/>
                    <a:pt x="18" y="48"/>
                    <a:pt x="9" y="45"/>
                  </a:cubicBezTo>
                  <a:cubicBezTo>
                    <a:pt x="1" y="42"/>
                    <a:pt x="-3" y="29"/>
                    <a:pt x="2" y="17"/>
                  </a:cubicBezTo>
                  <a:cubicBezTo>
                    <a:pt x="6" y="5"/>
                    <a:pt x="17" y="-3"/>
                    <a:pt x="26" y="0"/>
                  </a:cubicBezTo>
                  <a:cubicBezTo>
                    <a:pt x="34" y="4"/>
                    <a:pt x="38" y="16"/>
                    <a:pt x="33" y="28"/>
                  </a:cubicBezTo>
                  <a:close/>
                </a:path>
              </a:pathLst>
            </a:custGeom>
            <a:solidFill>
              <a:srgbClr val="010007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282;p48">
              <a:extLst>
                <a:ext uri="{FF2B5EF4-FFF2-40B4-BE49-F238E27FC236}">
                  <a16:creationId xmlns:a16="http://schemas.microsoft.com/office/drawing/2014/main" id="{5BD174F2-1E36-AA61-99E0-7748DCA8DC6A}"/>
                </a:ext>
              </a:extLst>
            </p:cNvPr>
            <p:cNvSpPr/>
            <p:nvPr/>
          </p:nvSpPr>
          <p:spPr>
            <a:xfrm>
              <a:off x="4356630" y="3176015"/>
              <a:ext cx="23400" cy="60840"/>
            </a:xfrm>
            <a:custGeom>
              <a:avLst/>
              <a:gdLst/>
              <a:ahLst/>
              <a:cxnLst/>
              <a:rect l="l" t="t" r="r" b="b"/>
              <a:pathLst>
                <a:path w="65" h="169" extrusionOk="0">
                  <a:moveTo>
                    <a:pt x="60" y="169"/>
                  </a:moveTo>
                  <a:lnTo>
                    <a:pt x="59" y="169"/>
                  </a:lnTo>
                  <a:cubicBezTo>
                    <a:pt x="54" y="168"/>
                    <a:pt x="12" y="161"/>
                    <a:pt x="2" y="145"/>
                  </a:cubicBezTo>
                  <a:cubicBezTo>
                    <a:pt x="-1" y="142"/>
                    <a:pt x="-1" y="138"/>
                    <a:pt x="0" y="134"/>
                  </a:cubicBezTo>
                  <a:cubicBezTo>
                    <a:pt x="5" y="114"/>
                    <a:pt x="55" y="6"/>
                    <a:pt x="57" y="2"/>
                  </a:cubicBezTo>
                  <a:cubicBezTo>
                    <a:pt x="58" y="0"/>
                    <a:pt x="60" y="-1"/>
                    <a:pt x="62" y="0"/>
                  </a:cubicBezTo>
                  <a:cubicBezTo>
                    <a:pt x="64" y="1"/>
                    <a:pt x="65" y="3"/>
                    <a:pt x="64" y="5"/>
                  </a:cubicBezTo>
                  <a:cubicBezTo>
                    <a:pt x="64" y="6"/>
                    <a:pt x="13" y="117"/>
                    <a:pt x="7" y="136"/>
                  </a:cubicBezTo>
                  <a:cubicBezTo>
                    <a:pt x="7" y="138"/>
                    <a:pt x="7" y="139"/>
                    <a:pt x="8" y="141"/>
                  </a:cubicBezTo>
                  <a:cubicBezTo>
                    <a:pt x="15" y="152"/>
                    <a:pt x="48" y="159"/>
                    <a:pt x="60" y="161"/>
                  </a:cubicBezTo>
                  <a:cubicBezTo>
                    <a:pt x="62" y="161"/>
                    <a:pt x="64" y="163"/>
                    <a:pt x="64" y="165"/>
                  </a:cubicBezTo>
                  <a:cubicBezTo>
                    <a:pt x="63" y="167"/>
                    <a:pt x="62" y="169"/>
                    <a:pt x="60" y="169"/>
                  </a:cubicBezTo>
                  <a:close/>
                </a:path>
              </a:pathLst>
            </a:custGeom>
            <a:solidFill>
              <a:srgbClr val="010007"/>
            </a:solidFill>
            <a:ln>
              <a:noFill/>
            </a:ln>
          </p:spPr>
          <p:txBody>
            <a:bodyPr spcFirstLastPara="1" wrap="square" lIns="90000" tIns="15825" rIns="90000" bIns="15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283;p48">
              <a:extLst>
                <a:ext uri="{FF2B5EF4-FFF2-40B4-BE49-F238E27FC236}">
                  <a16:creationId xmlns:a16="http://schemas.microsoft.com/office/drawing/2014/main" id="{57A8E262-C35F-7F37-EA13-45F423B08568}"/>
                </a:ext>
              </a:extLst>
            </p:cNvPr>
            <p:cNvSpPr/>
            <p:nvPr/>
          </p:nvSpPr>
          <p:spPr>
            <a:xfrm>
              <a:off x="4346910" y="3252335"/>
              <a:ext cx="35280" cy="13680"/>
            </a:xfrm>
            <a:custGeom>
              <a:avLst/>
              <a:gdLst/>
              <a:ahLst/>
              <a:cxnLst/>
              <a:rect l="l" t="t" r="r" b="b"/>
              <a:pathLst>
                <a:path w="98" h="38" extrusionOk="0">
                  <a:moveTo>
                    <a:pt x="73" y="38"/>
                  </a:moveTo>
                  <a:cubicBezTo>
                    <a:pt x="11" y="38"/>
                    <a:pt x="1" y="6"/>
                    <a:pt x="0" y="5"/>
                  </a:cubicBezTo>
                  <a:cubicBezTo>
                    <a:pt x="-1" y="3"/>
                    <a:pt x="1" y="1"/>
                    <a:pt x="3" y="0"/>
                  </a:cubicBezTo>
                  <a:cubicBezTo>
                    <a:pt x="5" y="-1"/>
                    <a:pt x="7" y="0"/>
                    <a:pt x="8" y="3"/>
                  </a:cubicBezTo>
                  <a:cubicBezTo>
                    <a:pt x="8" y="3"/>
                    <a:pt x="20" y="36"/>
                    <a:pt x="94" y="29"/>
                  </a:cubicBezTo>
                  <a:cubicBezTo>
                    <a:pt x="96" y="29"/>
                    <a:pt x="98" y="30"/>
                    <a:pt x="98" y="32"/>
                  </a:cubicBezTo>
                  <a:cubicBezTo>
                    <a:pt x="98" y="34"/>
                    <a:pt x="97" y="36"/>
                    <a:pt x="95" y="37"/>
                  </a:cubicBezTo>
                  <a:cubicBezTo>
                    <a:pt x="87" y="37"/>
                    <a:pt x="80" y="38"/>
                    <a:pt x="73" y="38"/>
                  </a:cubicBezTo>
                  <a:close/>
                </a:path>
              </a:pathLst>
            </a:custGeom>
            <a:solidFill>
              <a:srgbClr val="010007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284;p48">
              <a:extLst>
                <a:ext uri="{FF2B5EF4-FFF2-40B4-BE49-F238E27FC236}">
                  <a16:creationId xmlns:a16="http://schemas.microsoft.com/office/drawing/2014/main" id="{BBF0B990-7022-36B9-8E6B-BAEE35C41E7D}"/>
                </a:ext>
              </a:extLst>
            </p:cNvPr>
            <p:cNvSpPr/>
            <p:nvPr/>
          </p:nvSpPr>
          <p:spPr>
            <a:xfrm>
              <a:off x="4506030" y="3172415"/>
              <a:ext cx="30600" cy="56880"/>
            </a:xfrm>
            <a:custGeom>
              <a:avLst/>
              <a:gdLst/>
              <a:ahLst/>
              <a:cxnLst/>
              <a:rect l="l" t="t" r="r" b="b"/>
              <a:pathLst>
                <a:path w="85" h="158" extrusionOk="0">
                  <a:moveTo>
                    <a:pt x="16" y="158"/>
                  </a:moveTo>
                  <a:cubicBezTo>
                    <a:pt x="11" y="158"/>
                    <a:pt x="7" y="157"/>
                    <a:pt x="2" y="156"/>
                  </a:cubicBezTo>
                  <a:cubicBezTo>
                    <a:pt x="0" y="155"/>
                    <a:pt x="0" y="153"/>
                    <a:pt x="0" y="151"/>
                  </a:cubicBezTo>
                  <a:cubicBezTo>
                    <a:pt x="1" y="149"/>
                    <a:pt x="2" y="148"/>
                    <a:pt x="5" y="148"/>
                  </a:cubicBezTo>
                  <a:cubicBezTo>
                    <a:pt x="22" y="154"/>
                    <a:pt x="37" y="145"/>
                    <a:pt x="46" y="137"/>
                  </a:cubicBezTo>
                  <a:cubicBezTo>
                    <a:pt x="70" y="115"/>
                    <a:pt x="83" y="72"/>
                    <a:pt x="75" y="40"/>
                  </a:cubicBezTo>
                  <a:cubicBezTo>
                    <a:pt x="73" y="26"/>
                    <a:pt x="67" y="16"/>
                    <a:pt x="58" y="11"/>
                  </a:cubicBezTo>
                  <a:cubicBezTo>
                    <a:pt x="46" y="4"/>
                    <a:pt x="33" y="8"/>
                    <a:pt x="32" y="8"/>
                  </a:cubicBezTo>
                  <a:cubicBezTo>
                    <a:pt x="30" y="9"/>
                    <a:pt x="28" y="8"/>
                    <a:pt x="27" y="6"/>
                  </a:cubicBezTo>
                  <a:cubicBezTo>
                    <a:pt x="27" y="4"/>
                    <a:pt x="28" y="1"/>
                    <a:pt x="30" y="1"/>
                  </a:cubicBezTo>
                  <a:cubicBezTo>
                    <a:pt x="31" y="1"/>
                    <a:pt x="47" y="-4"/>
                    <a:pt x="62" y="5"/>
                  </a:cubicBezTo>
                  <a:cubicBezTo>
                    <a:pt x="73" y="11"/>
                    <a:pt x="80" y="22"/>
                    <a:pt x="83" y="38"/>
                  </a:cubicBezTo>
                  <a:cubicBezTo>
                    <a:pt x="91" y="74"/>
                    <a:pt x="77" y="119"/>
                    <a:pt x="51" y="143"/>
                  </a:cubicBezTo>
                  <a:cubicBezTo>
                    <a:pt x="40" y="153"/>
                    <a:pt x="28" y="158"/>
                    <a:pt x="15" y="158"/>
                  </a:cubicBezTo>
                  <a:lnTo>
                    <a:pt x="16" y="158"/>
                  </a:lnTo>
                  <a:close/>
                </a:path>
              </a:pathLst>
            </a:custGeom>
            <a:solidFill>
              <a:srgbClr val="010007"/>
            </a:solidFill>
            <a:ln>
              <a:noFill/>
            </a:ln>
          </p:spPr>
          <p:txBody>
            <a:bodyPr spcFirstLastPara="1" wrap="square" lIns="90000" tIns="11875" rIns="90000" bIns="11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285;p48">
              <a:extLst>
                <a:ext uri="{FF2B5EF4-FFF2-40B4-BE49-F238E27FC236}">
                  <a16:creationId xmlns:a16="http://schemas.microsoft.com/office/drawing/2014/main" id="{353D2B62-E120-9A85-F921-A53D212B47BB}"/>
                </a:ext>
              </a:extLst>
            </p:cNvPr>
            <p:cNvSpPr/>
            <p:nvPr/>
          </p:nvSpPr>
          <p:spPr>
            <a:xfrm>
              <a:off x="4513230" y="3192575"/>
              <a:ext cx="16560" cy="31680"/>
            </a:xfrm>
            <a:custGeom>
              <a:avLst/>
              <a:gdLst/>
              <a:ahLst/>
              <a:cxnLst/>
              <a:rect l="l" t="t" r="r" b="b"/>
              <a:pathLst>
                <a:path w="46" h="88" extrusionOk="0">
                  <a:moveTo>
                    <a:pt x="28" y="88"/>
                  </a:moveTo>
                  <a:cubicBezTo>
                    <a:pt x="27" y="88"/>
                    <a:pt x="26" y="88"/>
                    <a:pt x="26" y="88"/>
                  </a:cubicBezTo>
                  <a:cubicBezTo>
                    <a:pt x="24" y="86"/>
                    <a:pt x="23" y="84"/>
                    <a:pt x="25" y="82"/>
                  </a:cubicBezTo>
                  <a:cubicBezTo>
                    <a:pt x="45" y="54"/>
                    <a:pt x="37" y="33"/>
                    <a:pt x="32" y="25"/>
                  </a:cubicBezTo>
                  <a:cubicBezTo>
                    <a:pt x="26" y="14"/>
                    <a:pt x="14" y="7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" y="-2"/>
                    <a:pt x="31" y="7"/>
                    <a:pt x="39" y="21"/>
                  </a:cubicBezTo>
                  <a:cubicBezTo>
                    <a:pt x="44" y="30"/>
                    <a:pt x="54" y="55"/>
                    <a:pt x="31" y="87"/>
                  </a:cubicBezTo>
                  <a:cubicBezTo>
                    <a:pt x="30" y="88"/>
                    <a:pt x="29" y="88"/>
                    <a:pt x="28" y="88"/>
                  </a:cubicBezTo>
                  <a:close/>
                </a:path>
              </a:pathLst>
            </a:custGeom>
            <a:solidFill>
              <a:srgbClr val="010007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286;p48">
              <a:extLst>
                <a:ext uri="{FF2B5EF4-FFF2-40B4-BE49-F238E27FC236}">
                  <a16:creationId xmlns:a16="http://schemas.microsoft.com/office/drawing/2014/main" id="{D2B45F21-EA77-4432-B62E-0BFE93EB83BC}"/>
                </a:ext>
              </a:extLst>
            </p:cNvPr>
            <p:cNvSpPr/>
            <p:nvPr/>
          </p:nvSpPr>
          <p:spPr>
            <a:xfrm>
              <a:off x="2125350" y="3304895"/>
              <a:ext cx="270000" cy="217080"/>
            </a:xfrm>
            <a:custGeom>
              <a:avLst/>
              <a:gdLst/>
              <a:ahLst/>
              <a:cxnLst/>
              <a:rect l="l" t="t" r="r" b="b"/>
              <a:pathLst>
                <a:path w="750" h="603" extrusionOk="0">
                  <a:moveTo>
                    <a:pt x="0" y="229"/>
                  </a:moveTo>
                  <a:lnTo>
                    <a:pt x="278" y="229"/>
                  </a:lnTo>
                  <a:lnTo>
                    <a:pt x="574" y="0"/>
                  </a:lnTo>
                  <a:lnTo>
                    <a:pt x="750" y="193"/>
                  </a:lnTo>
                  <a:lnTo>
                    <a:pt x="390" y="512"/>
                  </a:lnTo>
                  <a:cubicBezTo>
                    <a:pt x="344" y="554"/>
                    <a:pt x="298" y="586"/>
                    <a:pt x="238" y="589"/>
                  </a:cubicBezTo>
                  <a:lnTo>
                    <a:pt x="0" y="603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FF84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287;p48">
              <a:extLst>
                <a:ext uri="{FF2B5EF4-FFF2-40B4-BE49-F238E27FC236}">
                  <a16:creationId xmlns:a16="http://schemas.microsoft.com/office/drawing/2014/main" id="{A3FDC13A-79DA-5C3B-8401-38D00E8203BE}"/>
                </a:ext>
              </a:extLst>
            </p:cNvPr>
            <p:cNvSpPr/>
            <p:nvPr/>
          </p:nvSpPr>
          <p:spPr>
            <a:xfrm>
              <a:off x="1397430" y="3377255"/>
              <a:ext cx="797400" cy="1062000"/>
            </a:xfrm>
            <a:custGeom>
              <a:avLst/>
              <a:gdLst/>
              <a:ahLst/>
              <a:cxnLst/>
              <a:rect l="l" t="t" r="r" b="b"/>
              <a:pathLst>
                <a:path w="2215" h="2950" extrusionOk="0">
                  <a:moveTo>
                    <a:pt x="2215" y="2950"/>
                  </a:moveTo>
                  <a:lnTo>
                    <a:pt x="1549" y="2950"/>
                  </a:lnTo>
                  <a:lnTo>
                    <a:pt x="1361" y="2364"/>
                  </a:lnTo>
                  <a:lnTo>
                    <a:pt x="1230" y="2950"/>
                  </a:lnTo>
                  <a:lnTo>
                    <a:pt x="520" y="2950"/>
                  </a:lnTo>
                  <a:lnTo>
                    <a:pt x="667" y="2002"/>
                  </a:lnTo>
                  <a:lnTo>
                    <a:pt x="636" y="914"/>
                  </a:lnTo>
                  <a:lnTo>
                    <a:pt x="426" y="1274"/>
                  </a:lnTo>
                  <a:lnTo>
                    <a:pt x="0" y="1035"/>
                  </a:lnTo>
                  <a:cubicBezTo>
                    <a:pt x="0" y="1035"/>
                    <a:pt x="231" y="651"/>
                    <a:pt x="377" y="390"/>
                  </a:cubicBezTo>
                  <a:cubicBezTo>
                    <a:pt x="401" y="347"/>
                    <a:pt x="440" y="315"/>
                    <a:pt x="487" y="299"/>
                  </a:cubicBezTo>
                  <a:cubicBezTo>
                    <a:pt x="898" y="161"/>
                    <a:pt x="1244" y="41"/>
                    <a:pt x="1338" y="9"/>
                  </a:cubicBezTo>
                  <a:cubicBezTo>
                    <a:pt x="1355" y="3"/>
                    <a:pt x="1374" y="0"/>
                    <a:pt x="1392" y="0"/>
                  </a:cubicBezTo>
                  <a:cubicBezTo>
                    <a:pt x="1568" y="2"/>
                    <a:pt x="2022" y="23"/>
                    <a:pt x="2022" y="23"/>
                  </a:cubicBezTo>
                  <a:lnTo>
                    <a:pt x="2022" y="480"/>
                  </a:lnTo>
                  <a:lnTo>
                    <a:pt x="1599" y="508"/>
                  </a:lnTo>
                  <a:cubicBezTo>
                    <a:pt x="1706" y="993"/>
                    <a:pt x="1903" y="1809"/>
                    <a:pt x="1903" y="1809"/>
                  </a:cubicBezTo>
                  <a:lnTo>
                    <a:pt x="2215" y="29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288;p48">
              <a:extLst>
                <a:ext uri="{FF2B5EF4-FFF2-40B4-BE49-F238E27FC236}">
                  <a16:creationId xmlns:a16="http://schemas.microsoft.com/office/drawing/2014/main" id="{3B35AD92-9BE9-5BD0-0370-16E50260F214}"/>
                </a:ext>
              </a:extLst>
            </p:cNvPr>
            <p:cNvSpPr/>
            <p:nvPr/>
          </p:nvSpPr>
          <p:spPr>
            <a:xfrm>
              <a:off x="1666350" y="4037135"/>
              <a:ext cx="333720" cy="72360"/>
            </a:xfrm>
            <a:custGeom>
              <a:avLst/>
              <a:gdLst/>
              <a:ahLst/>
              <a:cxnLst/>
              <a:rect l="l" t="t" r="r" b="b"/>
              <a:pathLst>
                <a:path w="927" h="201" extrusionOk="0">
                  <a:moveTo>
                    <a:pt x="0" y="138"/>
                  </a:moveTo>
                  <a:cubicBezTo>
                    <a:pt x="0" y="138"/>
                    <a:pt x="501" y="166"/>
                    <a:pt x="927" y="0"/>
                  </a:cubicBezTo>
                  <a:lnTo>
                    <a:pt x="868" y="77"/>
                  </a:lnTo>
                  <a:cubicBezTo>
                    <a:pt x="868" y="77"/>
                    <a:pt x="628" y="174"/>
                    <a:pt x="163" y="201"/>
                  </a:cubicBezTo>
                  <a:lnTo>
                    <a:pt x="0" y="1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7350" rIns="90000" bIns="27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289;p48">
              <a:extLst>
                <a:ext uri="{FF2B5EF4-FFF2-40B4-BE49-F238E27FC236}">
                  <a16:creationId xmlns:a16="http://schemas.microsoft.com/office/drawing/2014/main" id="{E5EDE7CB-87B6-A3EE-AA80-88B3257022F8}"/>
                </a:ext>
              </a:extLst>
            </p:cNvPr>
            <p:cNvSpPr/>
            <p:nvPr/>
          </p:nvSpPr>
          <p:spPr>
            <a:xfrm>
              <a:off x="1599030" y="3451775"/>
              <a:ext cx="209520" cy="680400"/>
            </a:xfrm>
            <a:custGeom>
              <a:avLst/>
              <a:gdLst/>
              <a:ahLst/>
              <a:cxnLst/>
              <a:rect l="l" t="t" r="r" b="b"/>
              <a:pathLst>
                <a:path w="582" h="1890" extrusionOk="0">
                  <a:moveTo>
                    <a:pt x="459" y="485"/>
                  </a:moveTo>
                  <a:lnTo>
                    <a:pt x="582" y="1860"/>
                  </a:lnTo>
                  <a:cubicBezTo>
                    <a:pt x="291" y="1937"/>
                    <a:pt x="0" y="1839"/>
                    <a:pt x="0" y="1839"/>
                  </a:cubicBezTo>
                  <a:lnTo>
                    <a:pt x="45" y="883"/>
                  </a:lnTo>
                  <a:lnTo>
                    <a:pt x="155" y="609"/>
                  </a:lnTo>
                  <a:lnTo>
                    <a:pt x="37" y="46"/>
                  </a:lnTo>
                  <a:cubicBezTo>
                    <a:pt x="108" y="22"/>
                    <a:pt x="173" y="0"/>
                    <a:pt x="173" y="0"/>
                  </a:cubicBezTo>
                  <a:lnTo>
                    <a:pt x="459" y="4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290;p48">
              <a:extLst>
                <a:ext uri="{FF2B5EF4-FFF2-40B4-BE49-F238E27FC236}">
                  <a16:creationId xmlns:a16="http://schemas.microsoft.com/office/drawing/2014/main" id="{15AE63BB-6C49-314F-F401-2B8781F31833}"/>
                </a:ext>
              </a:extLst>
            </p:cNvPr>
            <p:cNvSpPr/>
            <p:nvPr/>
          </p:nvSpPr>
          <p:spPr>
            <a:xfrm>
              <a:off x="1823310" y="3385535"/>
              <a:ext cx="271440" cy="714960"/>
            </a:xfrm>
            <a:custGeom>
              <a:avLst/>
              <a:gdLst/>
              <a:ahLst/>
              <a:cxnLst/>
              <a:rect l="l" t="t" r="r" b="b"/>
              <a:pathLst>
                <a:path w="754" h="1986" extrusionOk="0">
                  <a:moveTo>
                    <a:pt x="754" y="1747"/>
                  </a:moveTo>
                  <a:cubicBezTo>
                    <a:pt x="632" y="1915"/>
                    <a:pt x="336" y="1986"/>
                    <a:pt x="336" y="1986"/>
                  </a:cubicBezTo>
                  <a:lnTo>
                    <a:pt x="42" y="485"/>
                  </a:lnTo>
                  <a:lnTo>
                    <a:pt x="0" y="30"/>
                  </a:lnTo>
                  <a:lnTo>
                    <a:pt x="98" y="0"/>
                  </a:lnTo>
                  <a:lnTo>
                    <a:pt x="316" y="535"/>
                  </a:lnTo>
                  <a:lnTo>
                    <a:pt x="464" y="666"/>
                  </a:lnTo>
                  <a:lnTo>
                    <a:pt x="464" y="666"/>
                  </a:lnTo>
                  <a:cubicBezTo>
                    <a:pt x="573" y="1148"/>
                    <a:pt x="753" y="1747"/>
                    <a:pt x="753" y="1747"/>
                  </a:cubicBezTo>
                  <a:lnTo>
                    <a:pt x="754" y="17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291;p48">
              <a:extLst>
                <a:ext uri="{FF2B5EF4-FFF2-40B4-BE49-F238E27FC236}">
                  <a16:creationId xmlns:a16="http://schemas.microsoft.com/office/drawing/2014/main" id="{4FFECED8-A607-13C6-93BA-C3C99DCB82B0}"/>
                </a:ext>
              </a:extLst>
            </p:cNvPr>
            <p:cNvSpPr/>
            <p:nvPr/>
          </p:nvSpPr>
          <p:spPr>
            <a:xfrm>
              <a:off x="1599390" y="3050375"/>
              <a:ext cx="266760" cy="398880"/>
            </a:xfrm>
            <a:custGeom>
              <a:avLst/>
              <a:gdLst/>
              <a:ahLst/>
              <a:cxnLst/>
              <a:rect l="l" t="t" r="r" b="b"/>
              <a:pathLst>
                <a:path w="741" h="1108" extrusionOk="0">
                  <a:moveTo>
                    <a:pt x="595" y="144"/>
                  </a:moveTo>
                  <a:cubicBezTo>
                    <a:pt x="443" y="-67"/>
                    <a:pt x="131" y="-37"/>
                    <a:pt x="29" y="169"/>
                  </a:cubicBezTo>
                  <a:cubicBezTo>
                    <a:pt x="-97" y="422"/>
                    <a:pt x="219" y="747"/>
                    <a:pt x="219" y="747"/>
                  </a:cubicBezTo>
                  <a:lnTo>
                    <a:pt x="219" y="1108"/>
                  </a:lnTo>
                  <a:lnTo>
                    <a:pt x="561" y="1090"/>
                  </a:lnTo>
                  <a:lnTo>
                    <a:pt x="475" y="784"/>
                  </a:lnTo>
                  <a:cubicBezTo>
                    <a:pt x="533" y="796"/>
                    <a:pt x="628" y="786"/>
                    <a:pt x="666" y="765"/>
                  </a:cubicBezTo>
                  <a:cubicBezTo>
                    <a:pt x="796" y="694"/>
                    <a:pt x="747" y="355"/>
                    <a:pt x="595" y="144"/>
                  </a:cubicBezTo>
                  <a:close/>
                </a:path>
              </a:pathLst>
            </a:custGeom>
            <a:solidFill>
              <a:srgbClr val="6F3D2B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292;p48">
              <a:extLst>
                <a:ext uri="{FF2B5EF4-FFF2-40B4-BE49-F238E27FC236}">
                  <a16:creationId xmlns:a16="http://schemas.microsoft.com/office/drawing/2014/main" id="{5D67D2EC-B8A4-99EF-08A7-5F0B95272D39}"/>
                </a:ext>
              </a:extLst>
            </p:cNvPr>
            <p:cNvSpPr/>
            <p:nvPr/>
          </p:nvSpPr>
          <p:spPr>
            <a:xfrm>
              <a:off x="1562310" y="3015815"/>
              <a:ext cx="329400" cy="225000"/>
            </a:xfrm>
            <a:custGeom>
              <a:avLst/>
              <a:gdLst/>
              <a:ahLst/>
              <a:cxnLst/>
              <a:rect l="l" t="t" r="r" b="b"/>
              <a:pathLst>
                <a:path w="915" h="625" extrusionOk="0">
                  <a:moveTo>
                    <a:pt x="830" y="119"/>
                  </a:moveTo>
                  <a:cubicBezTo>
                    <a:pt x="801" y="125"/>
                    <a:pt x="764" y="142"/>
                    <a:pt x="731" y="158"/>
                  </a:cubicBezTo>
                  <a:cubicBezTo>
                    <a:pt x="655" y="65"/>
                    <a:pt x="492" y="-72"/>
                    <a:pt x="236" y="45"/>
                  </a:cubicBezTo>
                  <a:cubicBezTo>
                    <a:pt x="-154" y="225"/>
                    <a:pt x="57" y="625"/>
                    <a:pt x="57" y="625"/>
                  </a:cubicBezTo>
                  <a:lnTo>
                    <a:pt x="915" y="155"/>
                  </a:lnTo>
                  <a:cubicBezTo>
                    <a:pt x="915" y="155"/>
                    <a:pt x="894" y="105"/>
                    <a:pt x="830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293;p48">
              <a:extLst>
                <a:ext uri="{FF2B5EF4-FFF2-40B4-BE49-F238E27FC236}">
                  <a16:creationId xmlns:a16="http://schemas.microsoft.com/office/drawing/2014/main" id="{94A03808-6356-4138-4D3D-27BB3438DD42}"/>
                </a:ext>
              </a:extLst>
            </p:cNvPr>
            <p:cNvSpPr/>
            <p:nvPr/>
          </p:nvSpPr>
          <p:spPr>
            <a:xfrm>
              <a:off x="1590030" y="3083495"/>
              <a:ext cx="280800" cy="254160"/>
            </a:xfrm>
            <a:custGeom>
              <a:avLst/>
              <a:gdLst/>
              <a:ahLst/>
              <a:cxnLst/>
              <a:rect l="l" t="t" r="r" b="b"/>
              <a:pathLst>
                <a:path w="780" h="706" extrusionOk="0">
                  <a:moveTo>
                    <a:pt x="777" y="0"/>
                  </a:moveTo>
                  <a:cubicBezTo>
                    <a:pt x="777" y="0"/>
                    <a:pt x="798" y="65"/>
                    <a:pt x="709" y="125"/>
                  </a:cubicBezTo>
                  <a:cubicBezTo>
                    <a:pt x="620" y="186"/>
                    <a:pt x="580" y="152"/>
                    <a:pt x="547" y="185"/>
                  </a:cubicBezTo>
                  <a:cubicBezTo>
                    <a:pt x="514" y="218"/>
                    <a:pt x="485" y="309"/>
                    <a:pt x="433" y="344"/>
                  </a:cubicBezTo>
                  <a:cubicBezTo>
                    <a:pt x="382" y="379"/>
                    <a:pt x="290" y="378"/>
                    <a:pt x="248" y="422"/>
                  </a:cubicBezTo>
                  <a:cubicBezTo>
                    <a:pt x="246" y="563"/>
                    <a:pt x="245" y="706"/>
                    <a:pt x="245" y="706"/>
                  </a:cubicBezTo>
                  <a:cubicBezTo>
                    <a:pt x="245" y="706"/>
                    <a:pt x="101" y="649"/>
                    <a:pt x="0" y="426"/>
                  </a:cubicBezTo>
                  <a:lnTo>
                    <a:pt x="777" y="1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010007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1294;p48">
              <a:extLst>
                <a:ext uri="{FF2B5EF4-FFF2-40B4-BE49-F238E27FC236}">
                  <a16:creationId xmlns:a16="http://schemas.microsoft.com/office/drawing/2014/main" id="{D39DE2D0-D57C-EDA5-66C2-FA8578A359A7}"/>
                </a:ext>
              </a:extLst>
            </p:cNvPr>
            <p:cNvSpPr/>
            <p:nvPr/>
          </p:nvSpPr>
          <p:spPr>
            <a:xfrm>
              <a:off x="1659510" y="3199775"/>
              <a:ext cx="70560" cy="77400"/>
            </a:xfrm>
            <a:custGeom>
              <a:avLst/>
              <a:gdLst/>
              <a:ahLst/>
              <a:cxnLst/>
              <a:rect l="l" t="t" r="r" b="b"/>
              <a:pathLst>
                <a:path w="196" h="215" extrusionOk="0">
                  <a:moveTo>
                    <a:pt x="169" y="56"/>
                  </a:moveTo>
                  <a:cubicBezTo>
                    <a:pt x="206" y="108"/>
                    <a:pt x="205" y="173"/>
                    <a:pt x="165" y="201"/>
                  </a:cubicBezTo>
                  <a:cubicBezTo>
                    <a:pt x="126" y="230"/>
                    <a:pt x="63" y="211"/>
                    <a:pt x="26" y="159"/>
                  </a:cubicBezTo>
                  <a:cubicBezTo>
                    <a:pt x="-11" y="107"/>
                    <a:pt x="-9" y="42"/>
                    <a:pt x="30" y="13"/>
                  </a:cubicBezTo>
                  <a:cubicBezTo>
                    <a:pt x="70" y="-15"/>
                    <a:pt x="132" y="4"/>
                    <a:pt x="169" y="56"/>
                  </a:cubicBezTo>
                  <a:close/>
                </a:path>
              </a:pathLst>
            </a:custGeom>
            <a:solidFill>
              <a:srgbClr val="6F3D2B"/>
            </a:solidFill>
            <a:ln>
              <a:noFill/>
            </a:ln>
          </p:spPr>
          <p:txBody>
            <a:bodyPr spcFirstLastPara="1" wrap="square" lIns="90000" tIns="32400" rIns="90000" bIns="32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1295;p48">
              <a:extLst>
                <a:ext uri="{FF2B5EF4-FFF2-40B4-BE49-F238E27FC236}">
                  <a16:creationId xmlns:a16="http://schemas.microsoft.com/office/drawing/2014/main" id="{FD67A78B-E26E-A31A-31DA-DECA55D1BE26}"/>
                </a:ext>
              </a:extLst>
            </p:cNvPr>
            <p:cNvSpPr/>
            <p:nvPr/>
          </p:nvSpPr>
          <p:spPr>
            <a:xfrm>
              <a:off x="1578510" y="3043535"/>
              <a:ext cx="207000" cy="52920"/>
            </a:xfrm>
            <a:custGeom>
              <a:avLst/>
              <a:gdLst/>
              <a:ahLst/>
              <a:cxnLst/>
              <a:rect l="l" t="t" r="r" b="b"/>
              <a:pathLst>
                <a:path w="575" h="147" extrusionOk="0">
                  <a:moveTo>
                    <a:pt x="2" y="147"/>
                  </a:moveTo>
                  <a:lnTo>
                    <a:pt x="1" y="147"/>
                  </a:lnTo>
                  <a:cubicBezTo>
                    <a:pt x="0" y="146"/>
                    <a:pt x="-1" y="145"/>
                    <a:pt x="0" y="143"/>
                  </a:cubicBezTo>
                  <a:cubicBezTo>
                    <a:pt x="0" y="142"/>
                    <a:pt x="67" y="21"/>
                    <a:pt x="272" y="2"/>
                  </a:cubicBezTo>
                  <a:cubicBezTo>
                    <a:pt x="490" y="-19"/>
                    <a:pt x="573" y="138"/>
                    <a:pt x="574" y="139"/>
                  </a:cubicBezTo>
                  <a:cubicBezTo>
                    <a:pt x="575" y="140"/>
                    <a:pt x="574" y="142"/>
                    <a:pt x="573" y="143"/>
                  </a:cubicBezTo>
                  <a:cubicBezTo>
                    <a:pt x="572" y="143"/>
                    <a:pt x="570" y="143"/>
                    <a:pt x="570" y="142"/>
                  </a:cubicBezTo>
                  <a:cubicBezTo>
                    <a:pt x="569" y="141"/>
                    <a:pt x="549" y="102"/>
                    <a:pt x="502" y="66"/>
                  </a:cubicBezTo>
                  <a:cubicBezTo>
                    <a:pt x="459" y="33"/>
                    <a:pt x="384" y="-4"/>
                    <a:pt x="272" y="7"/>
                  </a:cubicBezTo>
                  <a:cubicBezTo>
                    <a:pt x="71" y="26"/>
                    <a:pt x="5" y="145"/>
                    <a:pt x="5" y="146"/>
                  </a:cubicBezTo>
                  <a:cubicBezTo>
                    <a:pt x="4" y="147"/>
                    <a:pt x="3" y="147"/>
                    <a:pt x="2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7900" rIns="90000" bIns="7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1296;p48">
              <a:extLst>
                <a:ext uri="{FF2B5EF4-FFF2-40B4-BE49-F238E27FC236}">
                  <a16:creationId xmlns:a16="http://schemas.microsoft.com/office/drawing/2014/main" id="{2EA50A65-DCF8-F285-3849-DBDD343DD7BE}"/>
                </a:ext>
              </a:extLst>
            </p:cNvPr>
            <p:cNvSpPr/>
            <p:nvPr/>
          </p:nvSpPr>
          <p:spPr>
            <a:xfrm>
              <a:off x="1887390" y="4178255"/>
              <a:ext cx="57240" cy="158760"/>
            </a:xfrm>
            <a:custGeom>
              <a:avLst/>
              <a:gdLst/>
              <a:ahLst/>
              <a:cxnLst/>
              <a:rect l="l" t="t" r="r" b="b"/>
              <a:pathLst>
                <a:path w="159" h="441" extrusionOk="0">
                  <a:moveTo>
                    <a:pt x="0" y="139"/>
                  </a:moveTo>
                  <a:lnTo>
                    <a:pt x="159" y="0"/>
                  </a:lnTo>
                  <a:lnTo>
                    <a:pt x="97" y="44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1297;p48">
              <a:extLst>
                <a:ext uri="{FF2B5EF4-FFF2-40B4-BE49-F238E27FC236}">
                  <a16:creationId xmlns:a16="http://schemas.microsoft.com/office/drawing/2014/main" id="{7C797D4E-FA29-7AC0-410A-2A4C3E8928E3}"/>
                </a:ext>
              </a:extLst>
            </p:cNvPr>
            <p:cNvSpPr/>
            <p:nvPr/>
          </p:nvSpPr>
          <p:spPr>
            <a:xfrm>
              <a:off x="1616310" y="3762815"/>
              <a:ext cx="163800" cy="48960"/>
            </a:xfrm>
            <a:custGeom>
              <a:avLst/>
              <a:gdLst/>
              <a:ahLst/>
              <a:cxnLst/>
              <a:rect l="l" t="t" r="r" b="b"/>
              <a:pathLst>
                <a:path w="455" h="136" extrusionOk="0">
                  <a:moveTo>
                    <a:pt x="455" y="111"/>
                  </a:moveTo>
                  <a:lnTo>
                    <a:pt x="0" y="136"/>
                  </a:lnTo>
                  <a:lnTo>
                    <a:pt x="4" y="24"/>
                  </a:lnTo>
                  <a:lnTo>
                    <a:pt x="445" y="0"/>
                  </a:lnTo>
                  <a:lnTo>
                    <a:pt x="455" y="111"/>
                  </a:lnTo>
                  <a:close/>
                </a:path>
              </a:pathLst>
            </a:custGeom>
            <a:solidFill>
              <a:srgbClr val="F79229">
                <a:alpha val="49800"/>
              </a:srgbClr>
            </a:solidFill>
            <a:ln>
              <a:noFill/>
            </a:ln>
          </p:spPr>
          <p:txBody>
            <a:bodyPr spcFirstLastPara="1" wrap="square" lIns="90000" tIns="3950" rIns="90000" bIns="3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1298;p48">
              <a:extLst>
                <a:ext uri="{FF2B5EF4-FFF2-40B4-BE49-F238E27FC236}">
                  <a16:creationId xmlns:a16="http://schemas.microsoft.com/office/drawing/2014/main" id="{76B2BAF7-63C5-3980-F20E-1FFEB59FBA0B}"/>
                </a:ext>
              </a:extLst>
            </p:cNvPr>
            <p:cNvSpPr/>
            <p:nvPr/>
          </p:nvSpPr>
          <p:spPr>
            <a:xfrm>
              <a:off x="1613430" y="3832655"/>
              <a:ext cx="173160" cy="51120"/>
            </a:xfrm>
            <a:custGeom>
              <a:avLst/>
              <a:gdLst/>
              <a:ahLst/>
              <a:cxnLst/>
              <a:rect l="l" t="t" r="r" b="b"/>
              <a:pathLst>
                <a:path w="481" h="142" extrusionOk="0">
                  <a:moveTo>
                    <a:pt x="481" y="121"/>
                  </a:moveTo>
                  <a:lnTo>
                    <a:pt x="0" y="142"/>
                  </a:lnTo>
                  <a:lnTo>
                    <a:pt x="5" y="25"/>
                  </a:lnTo>
                  <a:lnTo>
                    <a:pt x="470" y="0"/>
                  </a:lnTo>
                  <a:lnTo>
                    <a:pt x="481" y="121"/>
                  </a:lnTo>
                  <a:close/>
                </a:path>
              </a:pathLst>
            </a:custGeom>
            <a:solidFill>
              <a:srgbClr val="F79229">
                <a:alpha val="49800"/>
              </a:srgbClr>
            </a:solidFill>
            <a:ln>
              <a:noFill/>
            </a:ln>
          </p:spPr>
          <p:txBody>
            <a:bodyPr spcFirstLastPara="1" wrap="square" lIns="90000" tIns="6100" rIns="90000" bIns="6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1299;p48">
              <a:extLst>
                <a:ext uri="{FF2B5EF4-FFF2-40B4-BE49-F238E27FC236}">
                  <a16:creationId xmlns:a16="http://schemas.microsoft.com/office/drawing/2014/main" id="{D50F18BD-CAC8-7DCA-D9AC-58B49143FEB8}"/>
                </a:ext>
              </a:extLst>
            </p:cNvPr>
            <p:cNvSpPr/>
            <p:nvPr/>
          </p:nvSpPr>
          <p:spPr>
            <a:xfrm>
              <a:off x="1874430" y="3698375"/>
              <a:ext cx="141840" cy="85320"/>
            </a:xfrm>
            <a:custGeom>
              <a:avLst/>
              <a:gdLst/>
              <a:ahLst/>
              <a:cxnLst/>
              <a:rect l="l" t="t" r="r" b="b"/>
              <a:pathLst>
                <a:path w="394" h="237" extrusionOk="0">
                  <a:moveTo>
                    <a:pt x="0" y="124"/>
                  </a:moveTo>
                  <a:lnTo>
                    <a:pt x="366" y="0"/>
                  </a:lnTo>
                  <a:lnTo>
                    <a:pt x="394" y="112"/>
                  </a:lnTo>
                  <a:lnTo>
                    <a:pt x="22" y="237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0300" rIns="90000" bIns="40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1300;p48">
              <a:extLst>
                <a:ext uri="{FF2B5EF4-FFF2-40B4-BE49-F238E27FC236}">
                  <a16:creationId xmlns:a16="http://schemas.microsoft.com/office/drawing/2014/main" id="{9F49C3EA-78BC-5362-1246-9B9DCDF5FBC2}"/>
                </a:ext>
              </a:extLst>
            </p:cNvPr>
            <p:cNvSpPr/>
            <p:nvPr/>
          </p:nvSpPr>
          <p:spPr>
            <a:xfrm>
              <a:off x="1888470" y="3767855"/>
              <a:ext cx="147600" cy="95400"/>
            </a:xfrm>
            <a:custGeom>
              <a:avLst/>
              <a:gdLst/>
              <a:ahLst/>
              <a:cxnLst/>
              <a:rect l="l" t="t" r="r" b="b"/>
              <a:pathLst>
                <a:path w="410" h="265" extrusionOk="0">
                  <a:moveTo>
                    <a:pt x="0" y="132"/>
                  </a:moveTo>
                  <a:lnTo>
                    <a:pt x="375" y="0"/>
                  </a:lnTo>
                  <a:lnTo>
                    <a:pt x="410" y="129"/>
                  </a:lnTo>
                  <a:lnTo>
                    <a:pt x="26" y="265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79229">
                <a:alpha val="4980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1301;p48">
              <a:extLst>
                <a:ext uri="{FF2B5EF4-FFF2-40B4-BE49-F238E27FC236}">
                  <a16:creationId xmlns:a16="http://schemas.microsoft.com/office/drawing/2014/main" id="{5AE302B6-D3B9-936A-CD94-9C60B5CCF081}"/>
                </a:ext>
              </a:extLst>
            </p:cNvPr>
            <p:cNvSpPr/>
            <p:nvPr/>
          </p:nvSpPr>
          <p:spPr>
            <a:xfrm>
              <a:off x="1698390" y="3542855"/>
              <a:ext cx="95400" cy="567360"/>
            </a:xfrm>
            <a:custGeom>
              <a:avLst/>
              <a:gdLst/>
              <a:ahLst/>
              <a:cxnLst/>
              <a:rect l="l" t="t" r="r" b="b"/>
              <a:pathLst>
                <a:path w="265" h="1576" extrusionOk="0">
                  <a:moveTo>
                    <a:pt x="263" y="1576"/>
                  </a:moveTo>
                  <a:cubicBezTo>
                    <a:pt x="261" y="1576"/>
                    <a:pt x="260" y="1575"/>
                    <a:pt x="260" y="1574"/>
                  </a:cubicBezTo>
                  <a:lnTo>
                    <a:pt x="140" y="245"/>
                  </a:lnTo>
                  <a:lnTo>
                    <a:pt x="0" y="3"/>
                  </a:lnTo>
                  <a:cubicBezTo>
                    <a:pt x="-1" y="2"/>
                    <a:pt x="0" y="1"/>
                    <a:pt x="1" y="0"/>
                  </a:cubicBezTo>
                  <a:cubicBezTo>
                    <a:pt x="3" y="0"/>
                    <a:pt x="4" y="-1"/>
                    <a:pt x="4" y="1"/>
                  </a:cubicBezTo>
                  <a:lnTo>
                    <a:pt x="146" y="244"/>
                  </a:lnTo>
                  <a:lnTo>
                    <a:pt x="265" y="1573"/>
                  </a:lnTo>
                  <a:cubicBezTo>
                    <a:pt x="265" y="1575"/>
                    <a:pt x="265" y="1576"/>
                    <a:pt x="263" y="15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1302;p48">
              <a:extLst>
                <a:ext uri="{FF2B5EF4-FFF2-40B4-BE49-F238E27FC236}">
                  <a16:creationId xmlns:a16="http://schemas.microsoft.com/office/drawing/2014/main" id="{F2CE98CC-F058-0CC7-1AB1-867EEB1678BC}"/>
                </a:ext>
              </a:extLst>
            </p:cNvPr>
            <p:cNvSpPr/>
            <p:nvPr/>
          </p:nvSpPr>
          <p:spPr>
            <a:xfrm>
              <a:off x="1875870" y="3716375"/>
              <a:ext cx="13680" cy="13680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19"/>
                  </a:moveTo>
                  <a:cubicBezTo>
                    <a:pt x="38" y="30"/>
                    <a:pt x="30" y="38"/>
                    <a:pt x="19" y="38"/>
                  </a:cubicBezTo>
                  <a:cubicBezTo>
                    <a:pt x="9" y="38"/>
                    <a:pt x="0" y="30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30" y="0"/>
                    <a:pt x="38" y="9"/>
                    <a:pt x="3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1303;p48">
              <a:extLst>
                <a:ext uri="{FF2B5EF4-FFF2-40B4-BE49-F238E27FC236}">
                  <a16:creationId xmlns:a16="http://schemas.microsoft.com/office/drawing/2014/main" id="{324C8CA9-72E4-6E85-A1D1-EC9ECB7C11D2}"/>
                </a:ext>
              </a:extLst>
            </p:cNvPr>
            <p:cNvSpPr/>
            <p:nvPr/>
          </p:nvSpPr>
          <p:spPr>
            <a:xfrm>
              <a:off x="1891350" y="3788015"/>
              <a:ext cx="13680" cy="13680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19"/>
                  </a:moveTo>
                  <a:cubicBezTo>
                    <a:pt x="38" y="22"/>
                    <a:pt x="38" y="26"/>
                    <a:pt x="36" y="28"/>
                  </a:cubicBezTo>
                  <a:cubicBezTo>
                    <a:pt x="34" y="31"/>
                    <a:pt x="32" y="34"/>
                    <a:pt x="29" y="35"/>
                  </a:cubicBezTo>
                  <a:cubicBezTo>
                    <a:pt x="26" y="37"/>
                    <a:pt x="23" y="38"/>
                    <a:pt x="19" y="38"/>
                  </a:cubicBezTo>
                  <a:cubicBezTo>
                    <a:pt x="16" y="38"/>
                    <a:pt x="13" y="37"/>
                    <a:pt x="10" y="35"/>
                  </a:cubicBezTo>
                  <a:cubicBezTo>
                    <a:pt x="7" y="34"/>
                    <a:pt x="5" y="31"/>
                    <a:pt x="3" y="28"/>
                  </a:cubicBezTo>
                  <a:cubicBezTo>
                    <a:pt x="2" y="26"/>
                    <a:pt x="0" y="22"/>
                    <a:pt x="0" y="19"/>
                  </a:cubicBezTo>
                  <a:cubicBezTo>
                    <a:pt x="0" y="16"/>
                    <a:pt x="1" y="12"/>
                    <a:pt x="3" y="9"/>
                  </a:cubicBezTo>
                  <a:cubicBezTo>
                    <a:pt x="4" y="6"/>
                    <a:pt x="7" y="4"/>
                    <a:pt x="10" y="2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23" y="0"/>
                    <a:pt x="26" y="1"/>
                    <a:pt x="29" y="2"/>
                  </a:cubicBezTo>
                  <a:cubicBezTo>
                    <a:pt x="32" y="4"/>
                    <a:pt x="34" y="6"/>
                    <a:pt x="36" y="9"/>
                  </a:cubicBezTo>
                  <a:cubicBezTo>
                    <a:pt x="38" y="12"/>
                    <a:pt x="38" y="16"/>
                    <a:pt x="38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1304;p48">
              <a:extLst>
                <a:ext uri="{FF2B5EF4-FFF2-40B4-BE49-F238E27FC236}">
                  <a16:creationId xmlns:a16="http://schemas.microsoft.com/office/drawing/2014/main" id="{FEA96DF1-2C04-1E57-DAF2-A07C97194AE8}"/>
                </a:ext>
              </a:extLst>
            </p:cNvPr>
            <p:cNvSpPr/>
            <p:nvPr/>
          </p:nvSpPr>
          <p:spPr>
            <a:xfrm>
              <a:off x="1304550" y="3807455"/>
              <a:ext cx="504720" cy="480240"/>
            </a:xfrm>
            <a:custGeom>
              <a:avLst/>
              <a:gdLst/>
              <a:ahLst/>
              <a:cxnLst/>
              <a:rect l="l" t="t" r="r" b="b"/>
              <a:pathLst>
                <a:path w="1402" h="1334" extrusionOk="0">
                  <a:moveTo>
                    <a:pt x="921" y="0"/>
                  </a:moveTo>
                  <a:lnTo>
                    <a:pt x="1402" y="703"/>
                  </a:lnTo>
                  <a:lnTo>
                    <a:pt x="480" y="1334"/>
                  </a:lnTo>
                  <a:lnTo>
                    <a:pt x="0" y="631"/>
                  </a:lnTo>
                  <a:lnTo>
                    <a:pt x="9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1305;p48">
              <a:extLst>
                <a:ext uri="{FF2B5EF4-FFF2-40B4-BE49-F238E27FC236}">
                  <a16:creationId xmlns:a16="http://schemas.microsoft.com/office/drawing/2014/main" id="{DFDEE3E9-5D53-18A9-9E31-B8963ADF1EE5}"/>
                </a:ext>
              </a:extLst>
            </p:cNvPr>
            <p:cNvSpPr/>
            <p:nvPr/>
          </p:nvSpPr>
          <p:spPr>
            <a:xfrm>
              <a:off x="1400310" y="3925535"/>
              <a:ext cx="213120" cy="225000"/>
            </a:xfrm>
            <a:custGeom>
              <a:avLst/>
              <a:gdLst/>
              <a:ahLst/>
              <a:cxnLst/>
              <a:rect l="l" t="t" r="r" b="b"/>
              <a:pathLst>
                <a:path w="592" h="625" extrusionOk="0">
                  <a:moveTo>
                    <a:pt x="592" y="554"/>
                  </a:moveTo>
                  <a:lnTo>
                    <a:pt x="523" y="625"/>
                  </a:lnTo>
                  <a:lnTo>
                    <a:pt x="445" y="528"/>
                  </a:lnTo>
                  <a:lnTo>
                    <a:pt x="0" y="120"/>
                  </a:lnTo>
                  <a:lnTo>
                    <a:pt x="175" y="0"/>
                  </a:lnTo>
                  <a:lnTo>
                    <a:pt x="592" y="5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1306;p48">
              <a:extLst>
                <a:ext uri="{FF2B5EF4-FFF2-40B4-BE49-F238E27FC236}">
                  <a16:creationId xmlns:a16="http://schemas.microsoft.com/office/drawing/2014/main" id="{1E8DBB53-9E04-71B5-910E-4EE3DCAC227A}"/>
                </a:ext>
              </a:extLst>
            </p:cNvPr>
            <p:cNvSpPr/>
            <p:nvPr/>
          </p:nvSpPr>
          <p:spPr>
            <a:xfrm>
              <a:off x="1661670" y="3866855"/>
              <a:ext cx="111240" cy="141480"/>
            </a:xfrm>
            <a:custGeom>
              <a:avLst/>
              <a:gdLst/>
              <a:ahLst/>
              <a:cxnLst/>
              <a:rect l="l" t="t" r="r" b="b"/>
              <a:pathLst>
                <a:path w="309" h="393" extrusionOk="0">
                  <a:moveTo>
                    <a:pt x="75" y="0"/>
                  </a:moveTo>
                  <a:lnTo>
                    <a:pt x="309" y="342"/>
                  </a:lnTo>
                  <a:lnTo>
                    <a:pt x="234" y="393"/>
                  </a:lnTo>
                  <a:lnTo>
                    <a:pt x="0" y="5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1307;p48">
              <a:extLst>
                <a:ext uri="{FF2B5EF4-FFF2-40B4-BE49-F238E27FC236}">
                  <a16:creationId xmlns:a16="http://schemas.microsoft.com/office/drawing/2014/main" id="{B3B56428-DD51-8FF4-1503-2576DBCA77B6}"/>
                </a:ext>
              </a:extLst>
            </p:cNvPr>
            <p:cNvSpPr/>
            <p:nvPr/>
          </p:nvSpPr>
          <p:spPr>
            <a:xfrm>
              <a:off x="1961190" y="3514415"/>
              <a:ext cx="54000" cy="45720"/>
            </a:xfrm>
            <a:custGeom>
              <a:avLst/>
              <a:gdLst/>
              <a:ahLst/>
              <a:cxnLst/>
              <a:rect l="l" t="t" r="r" b="b"/>
              <a:pathLst>
                <a:path w="150" h="127" extrusionOk="0">
                  <a:moveTo>
                    <a:pt x="33" y="127"/>
                  </a:moveTo>
                  <a:lnTo>
                    <a:pt x="0" y="0"/>
                  </a:lnTo>
                  <a:lnTo>
                    <a:pt x="150" y="119"/>
                  </a:lnTo>
                  <a:lnTo>
                    <a:pt x="33" y="12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700" rIns="90000" bIns="7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1308;p48">
              <a:extLst>
                <a:ext uri="{FF2B5EF4-FFF2-40B4-BE49-F238E27FC236}">
                  <a16:creationId xmlns:a16="http://schemas.microsoft.com/office/drawing/2014/main" id="{88B162B3-6A53-606C-C154-7EC9C1AF03D4}"/>
                </a:ext>
              </a:extLst>
            </p:cNvPr>
            <p:cNvSpPr/>
            <p:nvPr/>
          </p:nvSpPr>
          <p:spPr>
            <a:xfrm>
              <a:off x="1713150" y="3313895"/>
              <a:ext cx="68760" cy="60480"/>
            </a:xfrm>
            <a:custGeom>
              <a:avLst/>
              <a:gdLst/>
              <a:ahLst/>
              <a:cxnLst/>
              <a:rect l="l" t="t" r="r" b="b"/>
              <a:pathLst>
                <a:path w="191" h="168" extrusionOk="0">
                  <a:moveTo>
                    <a:pt x="159" y="52"/>
                  </a:moveTo>
                  <a:cubicBezTo>
                    <a:pt x="159" y="52"/>
                    <a:pt x="59" y="28"/>
                    <a:pt x="0" y="0"/>
                  </a:cubicBezTo>
                  <a:cubicBezTo>
                    <a:pt x="0" y="0"/>
                    <a:pt x="55" y="122"/>
                    <a:pt x="191" y="168"/>
                  </a:cubicBezTo>
                  <a:lnTo>
                    <a:pt x="159" y="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5475" rIns="90000" bIns="15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1309;p48">
              <a:extLst>
                <a:ext uri="{FF2B5EF4-FFF2-40B4-BE49-F238E27FC236}">
                  <a16:creationId xmlns:a16="http://schemas.microsoft.com/office/drawing/2014/main" id="{0C10A464-25E9-E45F-45BE-69A40FBB53EE}"/>
                </a:ext>
              </a:extLst>
            </p:cNvPr>
            <p:cNvSpPr/>
            <p:nvPr/>
          </p:nvSpPr>
          <p:spPr>
            <a:xfrm>
              <a:off x="1352070" y="3753095"/>
              <a:ext cx="353880" cy="459720"/>
            </a:xfrm>
            <a:custGeom>
              <a:avLst/>
              <a:gdLst/>
              <a:ahLst/>
              <a:cxnLst/>
              <a:rect l="l" t="t" r="r" b="b"/>
              <a:pathLst>
                <a:path w="983" h="1277" extrusionOk="0">
                  <a:moveTo>
                    <a:pt x="977" y="1090"/>
                  </a:moveTo>
                  <a:cubicBezTo>
                    <a:pt x="963" y="1078"/>
                    <a:pt x="877" y="988"/>
                    <a:pt x="859" y="979"/>
                  </a:cubicBezTo>
                  <a:cubicBezTo>
                    <a:pt x="842" y="971"/>
                    <a:pt x="727" y="916"/>
                    <a:pt x="727" y="916"/>
                  </a:cubicBezTo>
                  <a:lnTo>
                    <a:pt x="375" y="333"/>
                  </a:lnTo>
                  <a:lnTo>
                    <a:pt x="465" y="182"/>
                  </a:lnTo>
                  <a:lnTo>
                    <a:pt x="141" y="0"/>
                  </a:lnTo>
                  <a:lnTo>
                    <a:pt x="26" y="185"/>
                  </a:lnTo>
                  <a:cubicBezTo>
                    <a:pt x="-14" y="249"/>
                    <a:pt x="-8" y="331"/>
                    <a:pt x="40" y="389"/>
                  </a:cubicBezTo>
                  <a:lnTo>
                    <a:pt x="579" y="1007"/>
                  </a:lnTo>
                  <a:cubicBezTo>
                    <a:pt x="579" y="1007"/>
                    <a:pt x="591" y="1136"/>
                    <a:pt x="597" y="1148"/>
                  </a:cubicBezTo>
                  <a:cubicBezTo>
                    <a:pt x="602" y="1160"/>
                    <a:pt x="680" y="1277"/>
                    <a:pt x="705" y="1276"/>
                  </a:cubicBezTo>
                  <a:lnTo>
                    <a:pt x="706" y="1276"/>
                  </a:lnTo>
                  <a:cubicBezTo>
                    <a:pt x="733" y="1280"/>
                    <a:pt x="745" y="1265"/>
                    <a:pt x="745" y="1265"/>
                  </a:cubicBezTo>
                  <a:cubicBezTo>
                    <a:pt x="793" y="1265"/>
                    <a:pt x="796" y="1237"/>
                    <a:pt x="796" y="1237"/>
                  </a:cubicBezTo>
                  <a:cubicBezTo>
                    <a:pt x="837" y="1240"/>
                    <a:pt x="846" y="1203"/>
                    <a:pt x="846" y="1203"/>
                  </a:cubicBezTo>
                  <a:cubicBezTo>
                    <a:pt x="878" y="1210"/>
                    <a:pt x="896" y="1185"/>
                    <a:pt x="893" y="1170"/>
                  </a:cubicBezTo>
                  <a:cubicBezTo>
                    <a:pt x="891" y="1156"/>
                    <a:pt x="861" y="1107"/>
                    <a:pt x="861" y="1107"/>
                  </a:cubicBezTo>
                  <a:cubicBezTo>
                    <a:pt x="861" y="1107"/>
                    <a:pt x="900" y="1134"/>
                    <a:pt x="934" y="1135"/>
                  </a:cubicBezTo>
                  <a:cubicBezTo>
                    <a:pt x="974" y="1135"/>
                    <a:pt x="993" y="1103"/>
                    <a:pt x="977" y="1090"/>
                  </a:cubicBezTo>
                  <a:close/>
                </a:path>
              </a:pathLst>
            </a:custGeom>
            <a:solidFill>
              <a:srgbClr val="6F3D2B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1310;p48">
              <a:extLst>
                <a:ext uri="{FF2B5EF4-FFF2-40B4-BE49-F238E27FC236}">
                  <a16:creationId xmlns:a16="http://schemas.microsoft.com/office/drawing/2014/main" id="{962B5F0E-4C38-6626-D85E-86E7BA7E6082}"/>
                </a:ext>
              </a:extLst>
            </p:cNvPr>
            <p:cNvSpPr/>
            <p:nvPr/>
          </p:nvSpPr>
          <p:spPr>
            <a:xfrm>
              <a:off x="1637910" y="4159895"/>
              <a:ext cx="18360" cy="25560"/>
            </a:xfrm>
            <a:custGeom>
              <a:avLst/>
              <a:gdLst/>
              <a:ahLst/>
              <a:cxnLst/>
              <a:rect l="l" t="t" r="r" b="b"/>
              <a:pathLst>
                <a:path w="51" h="71" extrusionOk="0">
                  <a:moveTo>
                    <a:pt x="48" y="71"/>
                  </a:moveTo>
                  <a:cubicBezTo>
                    <a:pt x="48" y="71"/>
                    <a:pt x="47" y="71"/>
                    <a:pt x="46" y="70"/>
                  </a:cubicBezTo>
                  <a:cubicBezTo>
                    <a:pt x="46" y="70"/>
                    <a:pt x="17" y="36"/>
                    <a:pt x="0" y="4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" y="-1"/>
                    <a:pt x="4" y="0"/>
                    <a:pt x="5" y="1"/>
                  </a:cubicBezTo>
                  <a:cubicBezTo>
                    <a:pt x="22" y="33"/>
                    <a:pt x="50" y="66"/>
                    <a:pt x="50" y="67"/>
                  </a:cubicBezTo>
                  <a:cubicBezTo>
                    <a:pt x="51" y="68"/>
                    <a:pt x="51" y="69"/>
                    <a:pt x="50" y="70"/>
                  </a:cubicBezTo>
                  <a:cubicBezTo>
                    <a:pt x="50" y="71"/>
                    <a:pt x="49" y="71"/>
                    <a:pt x="48" y="71"/>
                  </a:cubicBezTo>
                  <a:close/>
                </a:path>
              </a:pathLst>
            </a:custGeom>
            <a:solidFill>
              <a:srgbClr val="010007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1311;p48">
              <a:extLst>
                <a:ext uri="{FF2B5EF4-FFF2-40B4-BE49-F238E27FC236}">
                  <a16:creationId xmlns:a16="http://schemas.microsoft.com/office/drawing/2014/main" id="{F597E239-D85D-139C-DF8E-347690884F78}"/>
                </a:ext>
              </a:extLst>
            </p:cNvPr>
            <p:cNvSpPr/>
            <p:nvPr/>
          </p:nvSpPr>
          <p:spPr>
            <a:xfrm>
              <a:off x="1618470" y="4172495"/>
              <a:ext cx="19080" cy="24480"/>
            </a:xfrm>
            <a:custGeom>
              <a:avLst/>
              <a:gdLst/>
              <a:ahLst/>
              <a:cxnLst/>
              <a:rect l="l" t="t" r="r" b="b"/>
              <a:pathLst>
                <a:path w="53" h="68" extrusionOk="0">
                  <a:moveTo>
                    <a:pt x="50" y="68"/>
                  </a:moveTo>
                  <a:cubicBezTo>
                    <a:pt x="50" y="68"/>
                    <a:pt x="49" y="67"/>
                    <a:pt x="48" y="67"/>
                  </a:cubicBezTo>
                  <a:cubicBezTo>
                    <a:pt x="29" y="49"/>
                    <a:pt x="1" y="6"/>
                    <a:pt x="0" y="4"/>
                  </a:cubicBezTo>
                  <a:cubicBezTo>
                    <a:pt x="-1" y="3"/>
                    <a:pt x="0" y="1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5" y="2"/>
                    <a:pt x="33" y="45"/>
                    <a:pt x="52" y="63"/>
                  </a:cubicBezTo>
                  <a:cubicBezTo>
                    <a:pt x="53" y="64"/>
                    <a:pt x="54" y="67"/>
                    <a:pt x="52" y="67"/>
                  </a:cubicBezTo>
                  <a:cubicBezTo>
                    <a:pt x="52" y="68"/>
                    <a:pt x="51" y="68"/>
                    <a:pt x="50" y="68"/>
                  </a:cubicBezTo>
                  <a:close/>
                </a:path>
              </a:pathLst>
            </a:custGeom>
            <a:solidFill>
              <a:srgbClr val="010007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1312;p48">
              <a:extLst>
                <a:ext uri="{FF2B5EF4-FFF2-40B4-BE49-F238E27FC236}">
                  <a16:creationId xmlns:a16="http://schemas.microsoft.com/office/drawing/2014/main" id="{66101518-B874-A54B-D33B-0C1CA1C9A970}"/>
                </a:ext>
              </a:extLst>
            </p:cNvPr>
            <p:cNvSpPr/>
            <p:nvPr/>
          </p:nvSpPr>
          <p:spPr>
            <a:xfrm>
              <a:off x="1601190" y="4184735"/>
              <a:ext cx="18360" cy="22680"/>
            </a:xfrm>
            <a:custGeom>
              <a:avLst/>
              <a:gdLst/>
              <a:ahLst/>
              <a:cxnLst/>
              <a:rect l="l" t="t" r="r" b="b"/>
              <a:pathLst>
                <a:path w="51" h="63" extrusionOk="0">
                  <a:moveTo>
                    <a:pt x="49" y="63"/>
                  </a:moveTo>
                  <a:cubicBezTo>
                    <a:pt x="49" y="63"/>
                    <a:pt x="47" y="63"/>
                    <a:pt x="47" y="62"/>
                  </a:cubicBezTo>
                  <a:cubicBezTo>
                    <a:pt x="31" y="47"/>
                    <a:pt x="1" y="5"/>
                    <a:pt x="0" y="4"/>
                  </a:cubicBezTo>
                  <a:cubicBezTo>
                    <a:pt x="-1" y="2"/>
                    <a:pt x="-1" y="1"/>
                    <a:pt x="1" y="0"/>
                  </a:cubicBezTo>
                  <a:cubicBezTo>
                    <a:pt x="2" y="-1"/>
                    <a:pt x="3" y="-1"/>
                    <a:pt x="4" y="1"/>
                  </a:cubicBezTo>
                  <a:cubicBezTo>
                    <a:pt x="5" y="1"/>
                    <a:pt x="35" y="44"/>
                    <a:pt x="50" y="59"/>
                  </a:cubicBezTo>
                  <a:cubicBezTo>
                    <a:pt x="51" y="60"/>
                    <a:pt x="51" y="61"/>
                    <a:pt x="50" y="62"/>
                  </a:cubicBezTo>
                  <a:cubicBezTo>
                    <a:pt x="50" y="63"/>
                    <a:pt x="49" y="63"/>
                    <a:pt x="48" y="63"/>
                  </a:cubicBezTo>
                  <a:lnTo>
                    <a:pt x="49" y="63"/>
                  </a:lnTo>
                  <a:close/>
                </a:path>
              </a:pathLst>
            </a:custGeom>
            <a:solidFill>
              <a:srgbClr val="010007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1313;p48">
              <a:extLst>
                <a:ext uri="{FF2B5EF4-FFF2-40B4-BE49-F238E27FC236}">
                  <a16:creationId xmlns:a16="http://schemas.microsoft.com/office/drawing/2014/main" id="{F0C07FFC-E669-89D2-7411-A8DCBDC542F8}"/>
                </a:ext>
              </a:extLst>
            </p:cNvPr>
            <p:cNvSpPr/>
            <p:nvPr/>
          </p:nvSpPr>
          <p:spPr>
            <a:xfrm>
              <a:off x="1831950" y="3174215"/>
              <a:ext cx="13680" cy="17640"/>
            </a:xfrm>
            <a:custGeom>
              <a:avLst/>
              <a:gdLst/>
              <a:ahLst/>
              <a:cxnLst/>
              <a:rect l="l" t="t" r="r" b="b"/>
              <a:pathLst>
                <a:path w="38" h="49" extrusionOk="0">
                  <a:moveTo>
                    <a:pt x="1" y="31"/>
                  </a:moveTo>
                  <a:cubicBezTo>
                    <a:pt x="6" y="44"/>
                    <a:pt x="18" y="51"/>
                    <a:pt x="27" y="48"/>
                  </a:cubicBezTo>
                  <a:cubicBezTo>
                    <a:pt x="37" y="44"/>
                    <a:pt x="40" y="31"/>
                    <a:pt x="35" y="18"/>
                  </a:cubicBezTo>
                  <a:cubicBezTo>
                    <a:pt x="30" y="5"/>
                    <a:pt x="18" y="-3"/>
                    <a:pt x="9" y="1"/>
                  </a:cubicBezTo>
                  <a:cubicBezTo>
                    <a:pt x="0" y="5"/>
                    <a:pt x="-3" y="18"/>
                    <a:pt x="1" y="31"/>
                  </a:cubicBezTo>
                  <a:close/>
                </a:path>
              </a:pathLst>
            </a:custGeom>
            <a:solidFill>
              <a:srgbClr val="010007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1314;p48">
              <a:extLst>
                <a:ext uri="{FF2B5EF4-FFF2-40B4-BE49-F238E27FC236}">
                  <a16:creationId xmlns:a16="http://schemas.microsoft.com/office/drawing/2014/main" id="{CFB8A439-17D6-5C58-6981-BBF8F51F29F6}"/>
                </a:ext>
              </a:extLst>
            </p:cNvPr>
            <p:cNvSpPr/>
            <p:nvPr/>
          </p:nvSpPr>
          <p:spPr>
            <a:xfrm>
              <a:off x="1770750" y="3197615"/>
              <a:ext cx="14040" cy="16920"/>
            </a:xfrm>
            <a:custGeom>
              <a:avLst/>
              <a:gdLst/>
              <a:ahLst/>
              <a:cxnLst/>
              <a:rect l="l" t="t" r="r" b="b"/>
              <a:pathLst>
                <a:path w="39" h="47" extrusionOk="0">
                  <a:moveTo>
                    <a:pt x="2" y="31"/>
                  </a:moveTo>
                  <a:cubicBezTo>
                    <a:pt x="8" y="43"/>
                    <a:pt x="20" y="50"/>
                    <a:pt x="29" y="46"/>
                  </a:cubicBezTo>
                  <a:cubicBezTo>
                    <a:pt x="38" y="42"/>
                    <a:pt x="41" y="28"/>
                    <a:pt x="35" y="16"/>
                  </a:cubicBezTo>
                  <a:cubicBezTo>
                    <a:pt x="29" y="3"/>
                    <a:pt x="18" y="-4"/>
                    <a:pt x="8" y="1"/>
                  </a:cubicBezTo>
                  <a:cubicBezTo>
                    <a:pt x="-1" y="5"/>
                    <a:pt x="-3" y="18"/>
                    <a:pt x="2" y="31"/>
                  </a:cubicBezTo>
                  <a:close/>
                </a:path>
              </a:pathLst>
            </a:custGeom>
            <a:solidFill>
              <a:srgbClr val="010007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1315;p48">
              <a:extLst>
                <a:ext uri="{FF2B5EF4-FFF2-40B4-BE49-F238E27FC236}">
                  <a16:creationId xmlns:a16="http://schemas.microsoft.com/office/drawing/2014/main" id="{74299951-A5AC-25DA-9FB1-F391A9C4E88F}"/>
                </a:ext>
              </a:extLst>
            </p:cNvPr>
            <p:cNvSpPr/>
            <p:nvPr/>
          </p:nvSpPr>
          <p:spPr>
            <a:xfrm>
              <a:off x="1818990" y="3196535"/>
              <a:ext cx="28440" cy="64440"/>
            </a:xfrm>
            <a:custGeom>
              <a:avLst/>
              <a:gdLst/>
              <a:ahLst/>
              <a:cxnLst/>
              <a:rect l="l" t="t" r="r" b="b"/>
              <a:pathLst>
                <a:path w="79" h="179" extrusionOk="0">
                  <a:moveTo>
                    <a:pt x="16" y="179"/>
                  </a:moveTo>
                  <a:cubicBezTo>
                    <a:pt x="14" y="179"/>
                    <a:pt x="13" y="177"/>
                    <a:pt x="12" y="176"/>
                  </a:cubicBezTo>
                  <a:cubicBezTo>
                    <a:pt x="12" y="174"/>
                    <a:pt x="13" y="172"/>
                    <a:pt x="15" y="171"/>
                  </a:cubicBezTo>
                  <a:cubicBezTo>
                    <a:pt x="28" y="168"/>
                    <a:pt x="62" y="158"/>
                    <a:pt x="69" y="146"/>
                  </a:cubicBezTo>
                  <a:cubicBezTo>
                    <a:pt x="70" y="144"/>
                    <a:pt x="70" y="143"/>
                    <a:pt x="70" y="141"/>
                  </a:cubicBezTo>
                  <a:cubicBezTo>
                    <a:pt x="62" y="121"/>
                    <a:pt x="0" y="7"/>
                    <a:pt x="0" y="6"/>
                  </a:cubicBezTo>
                  <a:cubicBezTo>
                    <a:pt x="-1" y="4"/>
                    <a:pt x="-1" y="1"/>
                    <a:pt x="1" y="0"/>
                  </a:cubicBezTo>
                  <a:cubicBezTo>
                    <a:pt x="3" y="-1"/>
                    <a:pt x="6" y="0"/>
                    <a:pt x="7" y="2"/>
                  </a:cubicBezTo>
                  <a:cubicBezTo>
                    <a:pt x="9" y="7"/>
                    <a:pt x="70" y="117"/>
                    <a:pt x="77" y="138"/>
                  </a:cubicBezTo>
                  <a:cubicBezTo>
                    <a:pt x="79" y="142"/>
                    <a:pt x="78" y="146"/>
                    <a:pt x="76" y="150"/>
                  </a:cubicBezTo>
                  <a:cubicBezTo>
                    <a:pt x="67" y="167"/>
                    <a:pt x="22" y="177"/>
                    <a:pt x="17" y="179"/>
                  </a:cubicBezTo>
                  <a:lnTo>
                    <a:pt x="16" y="179"/>
                  </a:lnTo>
                  <a:close/>
                </a:path>
              </a:pathLst>
            </a:custGeom>
            <a:solidFill>
              <a:srgbClr val="010007"/>
            </a:solidFill>
            <a:ln>
              <a:noFill/>
            </a:ln>
          </p:spPr>
          <p:txBody>
            <a:bodyPr spcFirstLastPara="1" wrap="square" lIns="90000" tIns="19425" rIns="90000" bIns="19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1316;p48">
              <a:extLst>
                <a:ext uri="{FF2B5EF4-FFF2-40B4-BE49-F238E27FC236}">
                  <a16:creationId xmlns:a16="http://schemas.microsoft.com/office/drawing/2014/main" id="{B501FDAC-2D79-7811-BCA6-FF7C8DFCC513}"/>
                </a:ext>
              </a:extLst>
            </p:cNvPr>
            <p:cNvSpPr/>
            <p:nvPr/>
          </p:nvSpPr>
          <p:spPr>
            <a:xfrm>
              <a:off x="1821870" y="3266735"/>
              <a:ext cx="37800" cy="28080"/>
            </a:xfrm>
            <a:custGeom>
              <a:avLst/>
              <a:gdLst/>
              <a:ahLst/>
              <a:cxnLst/>
              <a:rect l="l" t="t" r="r" b="b"/>
              <a:pathLst>
                <a:path w="105" h="78" extrusionOk="0">
                  <a:moveTo>
                    <a:pt x="89" y="0"/>
                  </a:moveTo>
                  <a:cubicBezTo>
                    <a:pt x="74" y="7"/>
                    <a:pt x="43" y="20"/>
                    <a:pt x="6" y="32"/>
                  </a:cubicBezTo>
                  <a:cubicBezTo>
                    <a:pt x="0" y="34"/>
                    <a:pt x="-2" y="40"/>
                    <a:pt x="1" y="45"/>
                  </a:cubicBezTo>
                  <a:cubicBezTo>
                    <a:pt x="10" y="61"/>
                    <a:pt x="33" y="88"/>
                    <a:pt x="73" y="73"/>
                  </a:cubicBezTo>
                  <a:cubicBezTo>
                    <a:pt x="110" y="59"/>
                    <a:pt x="106" y="24"/>
                    <a:pt x="101" y="6"/>
                  </a:cubicBezTo>
                  <a:cubicBezTo>
                    <a:pt x="100" y="1"/>
                    <a:pt x="94" y="-2"/>
                    <a:pt x="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1317;p48">
              <a:extLst>
                <a:ext uri="{FF2B5EF4-FFF2-40B4-BE49-F238E27FC236}">
                  <a16:creationId xmlns:a16="http://schemas.microsoft.com/office/drawing/2014/main" id="{A0680F28-C2AA-4A39-D9BE-3693662ABB40}"/>
                </a:ext>
              </a:extLst>
            </p:cNvPr>
            <p:cNvSpPr/>
            <p:nvPr/>
          </p:nvSpPr>
          <p:spPr>
            <a:xfrm>
              <a:off x="1670310" y="3214895"/>
              <a:ext cx="42840" cy="53280"/>
            </a:xfrm>
            <a:custGeom>
              <a:avLst/>
              <a:gdLst/>
              <a:ahLst/>
              <a:cxnLst/>
              <a:rect l="l" t="t" r="r" b="b"/>
              <a:pathLst>
                <a:path w="119" h="148" extrusionOk="0">
                  <a:moveTo>
                    <a:pt x="89" y="148"/>
                  </a:moveTo>
                  <a:cubicBezTo>
                    <a:pt x="82" y="148"/>
                    <a:pt x="74" y="146"/>
                    <a:pt x="66" y="143"/>
                  </a:cubicBezTo>
                  <a:cubicBezTo>
                    <a:pt x="33" y="129"/>
                    <a:pt x="4" y="90"/>
                    <a:pt x="0" y="53"/>
                  </a:cubicBezTo>
                  <a:cubicBezTo>
                    <a:pt x="-2" y="37"/>
                    <a:pt x="0" y="24"/>
                    <a:pt x="8" y="14"/>
                  </a:cubicBezTo>
                  <a:cubicBezTo>
                    <a:pt x="20" y="1"/>
                    <a:pt x="37" y="0"/>
                    <a:pt x="38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7"/>
                    <a:pt x="40" y="8"/>
                    <a:pt x="38" y="8"/>
                  </a:cubicBezTo>
                  <a:cubicBezTo>
                    <a:pt x="38" y="8"/>
                    <a:pt x="23" y="9"/>
                    <a:pt x="14" y="19"/>
                  </a:cubicBezTo>
                  <a:cubicBezTo>
                    <a:pt x="8" y="27"/>
                    <a:pt x="6" y="38"/>
                    <a:pt x="7" y="52"/>
                  </a:cubicBezTo>
                  <a:cubicBezTo>
                    <a:pt x="12" y="86"/>
                    <a:pt x="39" y="122"/>
                    <a:pt x="69" y="135"/>
                  </a:cubicBezTo>
                  <a:cubicBezTo>
                    <a:pt x="80" y="140"/>
                    <a:pt x="97" y="143"/>
                    <a:pt x="112" y="132"/>
                  </a:cubicBezTo>
                  <a:cubicBezTo>
                    <a:pt x="114" y="131"/>
                    <a:pt x="116" y="131"/>
                    <a:pt x="117" y="133"/>
                  </a:cubicBezTo>
                  <a:cubicBezTo>
                    <a:pt x="119" y="135"/>
                    <a:pt x="118" y="137"/>
                    <a:pt x="117" y="138"/>
                  </a:cubicBezTo>
                  <a:cubicBezTo>
                    <a:pt x="109" y="145"/>
                    <a:pt x="99" y="147"/>
                    <a:pt x="89" y="147"/>
                  </a:cubicBezTo>
                  <a:lnTo>
                    <a:pt x="89" y="148"/>
                  </a:lnTo>
                  <a:close/>
                </a:path>
              </a:pathLst>
            </a:custGeom>
            <a:solidFill>
              <a:srgbClr val="010007"/>
            </a:solidFill>
            <a:ln>
              <a:noFill/>
            </a:ln>
          </p:spPr>
          <p:txBody>
            <a:bodyPr spcFirstLastPara="1" wrap="square" lIns="90000" tIns="8275" rIns="90000" bIns="8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1318;p48">
              <a:extLst>
                <a:ext uri="{FF2B5EF4-FFF2-40B4-BE49-F238E27FC236}">
                  <a16:creationId xmlns:a16="http://schemas.microsoft.com/office/drawing/2014/main" id="{54631280-E215-87AA-732C-149EEF5ADC18}"/>
                </a:ext>
              </a:extLst>
            </p:cNvPr>
            <p:cNvSpPr/>
            <p:nvPr/>
          </p:nvSpPr>
          <p:spPr>
            <a:xfrm>
              <a:off x="1683270" y="3232895"/>
              <a:ext cx="12960" cy="33480"/>
            </a:xfrm>
            <a:custGeom>
              <a:avLst/>
              <a:gdLst/>
              <a:ahLst/>
              <a:cxnLst/>
              <a:rect l="l" t="t" r="r" b="b"/>
              <a:pathLst>
                <a:path w="36" h="93" extrusionOk="0">
                  <a:moveTo>
                    <a:pt x="32" y="93"/>
                  </a:moveTo>
                  <a:cubicBezTo>
                    <a:pt x="31" y="93"/>
                    <a:pt x="30" y="93"/>
                    <a:pt x="30" y="92"/>
                  </a:cubicBezTo>
                  <a:cubicBezTo>
                    <a:pt x="-3" y="70"/>
                    <a:pt x="-2" y="43"/>
                    <a:pt x="0" y="32"/>
                  </a:cubicBezTo>
                  <a:cubicBezTo>
                    <a:pt x="3" y="16"/>
                    <a:pt x="14" y="3"/>
                    <a:pt x="26" y="0"/>
                  </a:cubicBezTo>
                  <a:cubicBezTo>
                    <a:pt x="28" y="-1"/>
                    <a:pt x="31" y="1"/>
                    <a:pt x="31" y="3"/>
                  </a:cubicBezTo>
                  <a:cubicBezTo>
                    <a:pt x="32" y="5"/>
                    <a:pt x="30" y="7"/>
                    <a:pt x="28" y="8"/>
                  </a:cubicBezTo>
                  <a:cubicBezTo>
                    <a:pt x="18" y="10"/>
                    <a:pt x="10" y="21"/>
                    <a:pt x="8" y="33"/>
                  </a:cubicBezTo>
                  <a:cubicBezTo>
                    <a:pt x="6" y="43"/>
                    <a:pt x="6" y="66"/>
                    <a:pt x="34" y="86"/>
                  </a:cubicBezTo>
                  <a:cubicBezTo>
                    <a:pt x="36" y="87"/>
                    <a:pt x="36" y="89"/>
                    <a:pt x="35" y="91"/>
                  </a:cubicBezTo>
                  <a:cubicBezTo>
                    <a:pt x="35" y="92"/>
                    <a:pt x="33" y="93"/>
                    <a:pt x="32" y="93"/>
                  </a:cubicBezTo>
                  <a:close/>
                </a:path>
              </a:pathLst>
            </a:custGeom>
            <a:solidFill>
              <a:srgbClr val="010007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1319;p48">
              <a:extLst>
                <a:ext uri="{FF2B5EF4-FFF2-40B4-BE49-F238E27FC236}">
                  <a16:creationId xmlns:a16="http://schemas.microsoft.com/office/drawing/2014/main" id="{3930F477-753E-7DED-82BF-86ED3B37978B}"/>
                </a:ext>
              </a:extLst>
            </p:cNvPr>
            <p:cNvSpPr/>
            <p:nvPr/>
          </p:nvSpPr>
          <p:spPr>
            <a:xfrm>
              <a:off x="2194830" y="3197975"/>
              <a:ext cx="1928880" cy="773280"/>
            </a:xfrm>
            <a:custGeom>
              <a:avLst/>
              <a:gdLst/>
              <a:ahLst/>
              <a:cxnLst/>
              <a:rect l="l" t="t" r="r" b="b"/>
              <a:pathLst>
                <a:path w="5358" h="2148" extrusionOk="0">
                  <a:moveTo>
                    <a:pt x="2679" y="2148"/>
                  </a:moveTo>
                  <a:lnTo>
                    <a:pt x="4945" y="2148"/>
                  </a:lnTo>
                  <a:cubicBezTo>
                    <a:pt x="5173" y="2148"/>
                    <a:pt x="5358" y="1963"/>
                    <a:pt x="5358" y="1736"/>
                  </a:cubicBezTo>
                  <a:lnTo>
                    <a:pt x="5358" y="412"/>
                  </a:lnTo>
                  <a:cubicBezTo>
                    <a:pt x="5358" y="184"/>
                    <a:pt x="5173" y="0"/>
                    <a:pt x="4945" y="0"/>
                  </a:cubicBezTo>
                  <a:lnTo>
                    <a:pt x="412" y="0"/>
                  </a:lnTo>
                  <a:cubicBezTo>
                    <a:pt x="185" y="0"/>
                    <a:pt x="0" y="184"/>
                    <a:pt x="0" y="412"/>
                  </a:cubicBezTo>
                  <a:lnTo>
                    <a:pt x="0" y="1736"/>
                  </a:lnTo>
                  <a:cubicBezTo>
                    <a:pt x="0" y="1963"/>
                    <a:pt x="185" y="2148"/>
                    <a:pt x="412" y="2148"/>
                  </a:cubicBezTo>
                  <a:lnTo>
                    <a:pt x="2679" y="2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2000" b="1" strike="noStrike" dirty="0">
                  <a:solidFill>
                    <a:srgbClr val="ED7D31"/>
                  </a:solidFill>
                  <a:latin typeface="Arial"/>
                  <a:ea typeface="Arial"/>
                  <a:cs typeface="Arial"/>
                  <a:sym typeface="Arial"/>
                </a:rPr>
                <a:t>Revenue model</a:t>
              </a:r>
              <a:endParaRPr sz="2000" b="1" strike="noStrike" dirty="0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1320;p48">
              <a:extLst>
                <a:ext uri="{FF2B5EF4-FFF2-40B4-BE49-F238E27FC236}">
                  <a16:creationId xmlns:a16="http://schemas.microsoft.com/office/drawing/2014/main" id="{5FCC3DEC-DF96-88F5-D1FE-D0FF3806C41C}"/>
                </a:ext>
              </a:extLst>
            </p:cNvPr>
            <p:cNvSpPr/>
            <p:nvPr/>
          </p:nvSpPr>
          <p:spPr>
            <a:xfrm>
              <a:off x="2169990" y="3173135"/>
              <a:ext cx="1978200" cy="822600"/>
            </a:xfrm>
            <a:custGeom>
              <a:avLst/>
              <a:gdLst/>
              <a:ahLst/>
              <a:cxnLst/>
              <a:rect l="l" t="t" r="r" b="b"/>
              <a:pathLst>
                <a:path w="5495" h="2285" extrusionOk="0">
                  <a:moveTo>
                    <a:pt x="5128" y="2285"/>
                  </a:moveTo>
                  <a:lnTo>
                    <a:pt x="368" y="2285"/>
                  </a:lnTo>
                  <a:cubicBezTo>
                    <a:pt x="165" y="2285"/>
                    <a:pt x="0" y="2121"/>
                    <a:pt x="0" y="1918"/>
                  </a:cubicBezTo>
                  <a:lnTo>
                    <a:pt x="0" y="368"/>
                  </a:lnTo>
                  <a:cubicBezTo>
                    <a:pt x="0" y="165"/>
                    <a:pt x="165" y="0"/>
                    <a:pt x="368" y="0"/>
                  </a:cubicBezTo>
                  <a:lnTo>
                    <a:pt x="5128" y="0"/>
                  </a:lnTo>
                  <a:cubicBezTo>
                    <a:pt x="5330" y="0"/>
                    <a:pt x="5495" y="165"/>
                    <a:pt x="5495" y="368"/>
                  </a:cubicBezTo>
                  <a:lnTo>
                    <a:pt x="5495" y="1918"/>
                  </a:lnTo>
                  <a:cubicBezTo>
                    <a:pt x="5495" y="2121"/>
                    <a:pt x="5330" y="2285"/>
                    <a:pt x="5128" y="2285"/>
                  </a:cubicBezTo>
                  <a:moveTo>
                    <a:pt x="368" y="137"/>
                  </a:moveTo>
                  <a:cubicBezTo>
                    <a:pt x="241" y="137"/>
                    <a:pt x="138" y="241"/>
                    <a:pt x="138" y="368"/>
                  </a:cubicBezTo>
                  <a:lnTo>
                    <a:pt x="138" y="1918"/>
                  </a:lnTo>
                  <a:cubicBezTo>
                    <a:pt x="138" y="2045"/>
                    <a:pt x="241" y="2148"/>
                    <a:pt x="368" y="2148"/>
                  </a:cubicBezTo>
                  <a:lnTo>
                    <a:pt x="5128" y="2148"/>
                  </a:lnTo>
                  <a:cubicBezTo>
                    <a:pt x="5255" y="2148"/>
                    <a:pt x="5358" y="2045"/>
                    <a:pt x="5358" y="1918"/>
                  </a:cubicBezTo>
                  <a:lnTo>
                    <a:pt x="5358" y="368"/>
                  </a:lnTo>
                  <a:cubicBezTo>
                    <a:pt x="5358" y="241"/>
                    <a:pt x="5255" y="137"/>
                    <a:pt x="5128" y="137"/>
                  </a:cubicBezTo>
                  <a:lnTo>
                    <a:pt x="368" y="13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1321;p48">
              <a:extLst>
                <a:ext uri="{FF2B5EF4-FFF2-40B4-BE49-F238E27FC236}">
                  <a16:creationId xmlns:a16="http://schemas.microsoft.com/office/drawing/2014/main" id="{B7E1B927-E84A-256C-C821-3AA269C8C7A4}"/>
                </a:ext>
              </a:extLst>
            </p:cNvPr>
            <p:cNvSpPr/>
            <p:nvPr/>
          </p:nvSpPr>
          <p:spPr>
            <a:xfrm>
              <a:off x="3796470" y="3946415"/>
              <a:ext cx="121320" cy="49680"/>
            </a:xfrm>
            <a:custGeom>
              <a:avLst/>
              <a:gdLst/>
              <a:ahLst/>
              <a:cxnLst/>
              <a:rect l="l" t="t" r="r" b="b"/>
              <a:pathLst>
                <a:path w="337" h="138" extrusionOk="0">
                  <a:moveTo>
                    <a:pt x="137" y="0"/>
                  </a:moveTo>
                  <a:lnTo>
                    <a:pt x="337" y="0"/>
                  </a:lnTo>
                  <a:lnTo>
                    <a:pt x="200" y="138"/>
                  </a:lnTo>
                  <a:lnTo>
                    <a:pt x="0" y="13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675" rIns="90000" bIns="4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1322;p48">
              <a:extLst>
                <a:ext uri="{FF2B5EF4-FFF2-40B4-BE49-F238E27FC236}">
                  <a16:creationId xmlns:a16="http://schemas.microsoft.com/office/drawing/2014/main" id="{BBA0682E-E0F1-259F-7F5C-D66884EFE1A6}"/>
                </a:ext>
              </a:extLst>
            </p:cNvPr>
            <p:cNvSpPr/>
            <p:nvPr/>
          </p:nvSpPr>
          <p:spPr>
            <a:xfrm>
              <a:off x="4098870" y="3644015"/>
              <a:ext cx="49320" cy="121320"/>
            </a:xfrm>
            <a:custGeom>
              <a:avLst/>
              <a:gdLst/>
              <a:ahLst/>
              <a:cxnLst/>
              <a:rect l="l" t="t" r="r" b="b"/>
              <a:pathLst>
                <a:path w="137" h="337" extrusionOk="0">
                  <a:moveTo>
                    <a:pt x="137" y="0"/>
                  </a:moveTo>
                  <a:lnTo>
                    <a:pt x="137" y="200"/>
                  </a:lnTo>
                  <a:lnTo>
                    <a:pt x="0" y="337"/>
                  </a:lnTo>
                  <a:lnTo>
                    <a:pt x="0" y="13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1323;p48">
              <a:extLst>
                <a:ext uri="{FF2B5EF4-FFF2-40B4-BE49-F238E27FC236}">
                  <a16:creationId xmlns:a16="http://schemas.microsoft.com/office/drawing/2014/main" id="{743FCB74-0B81-E487-422C-6CD2476A4C7B}"/>
                </a:ext>
              </a:extLst>
            </p:cNvPr>
            <p:cNvSpPr/>
            <p:nvPr/>
          </p:nvSpPr>
          <p:spPr>
            <a:xfrm>
              <a:off x="3485790" y="3946415"/>
              <a:ext cx="121320" cy="49680"/>
            </a:xfrm>
            <a:custGeom>
              <a:avLst/>
              <a:gdLst/>
              <a:ahLst/>
              <a:cxnLst/>
              <a:rect l="l" t="t" r="r" b="b"/>
              <a:pathLst>
                <a:path w="337" h="138" extrusionOk="0">
                  <a:moveTo>
                    <a:pt x="137" y="0"/>
                  </a:moveTo>
                  <a:lnTo>
                    <a:pt x="337" y="0"/>
                  </a:lnTo>
                  <a:lnTo>
                    <a:pt x="200" y="138"/>
                  </a:lnTo>
                  <a:lnTo>
                    <a:pt x="0" y="13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675" rIns="90000" bIns="4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1324;p48">
              <a:extLst>
                <a:ext uri="{FF2B5EF4-FFF2-40B4-BE49-F238E27FC236}">
                  <a16:creationId xmlns:a16="http://schemas.microsoft.com/office/drawing/2014/main" id="{7942D4A5-15F1-78E6-59BB-64A2E4D75764}"/>
                </a:ext>
              </a:extLst>
            </p:cNvPr>
            <p:cNvSpPr/>
            <p:nvPr/>
          </p:nvSpPr>
          <p:spPr>
            <a:xfrm>
              <a:off x="4098870" y="3333335"/>
              <a:ext cx="49320" cy="121680"/>
            </a:xfrm>
            <a:custGeom>
              <a:avLst/>
              <a:gdLst/>
              <a:ahLst/>
              <a:cxnLst/>
              <a:rect l="l" t="t" r="r" b="b"/>
              <a:pathLst>
                <a:path w="137" h="338" extrusionOk="0">
                  <a:moveTo>
                    <a:pt x="137" y="0"/>
                  </a:moveTo>
                  <a:lnTo>
                    <a:pt x="137" y="200"/>
                  </a:lnTo>
                  <a:lnTo>
                    <a:pt x="0" y="338"/>
                  </a:lnTo>
                  <a:lnTo>
                    <a:pt x="0" y="13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1325;p48">
              <a:extLst>
                <a:ext uri="{FF2B5EF4-FFF2-40B4-BE49-F238E27FC236}">
                  <a16:creationId xmlns:a16="http://schemas.microsoft.com/office/drawing/2014/main" id="{44D5B24F-432D-EC4F-6B23-0925C1B1AF1D}"/>
                </a:ext>
              </a:extLst>
            </p:cNvPr>
            <p:cNvSpPr/>
            <p:nvPr/>
          </p:nvSpPr>
          <p:spPr>
            <a:xfrm>
              <a:off x="3175110" y="3946415"/>
              <a:ext cx="121320" cy="49680"/>
            </a:xfrm>
            <a:custGeom>
              <a:avLst/>
              <a:gdLst/>
              <a:ahLst/>
              <a:cxnLst/>
              <a:rect l="l" t="t" r="r" b="b"/>
              <a:pathLst>
                <a:path w="337" h="138" extrusionOk="0">
                  <a:moveTo>
                    <a:pt x="137" y="0"/>
                  </a:moveTo>
                  <a:lnTo>
                    <a:pt x="337" y="0"/>
                  </a:lnTo>
                  <a:lnTo>
                    <a:pt x="200" y="138"/>
                  </a:lnTo>
                  <a:lnTo>
                    <a:pt x="0" y="13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675" rIns="90000" bIns="4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1326;p48">
              <a:extLst>
                <a:ext uri="{FF2B5EF4-FFF2-40B4-BE49-F238E27FC236}">
                  <a16:creationId xmlns:a16="http://schemas.microsoft.com/office/drawing/2014/main" id="{1659DAE5-9A52-85EF-8045-59C152728D9F}"/>
                </a:ext>
              </a:extLst>
            </p:cNvPr>
            <p:cNvSpPr/>
            <p:nvPr/>
          </p:nvSpPr>
          <p:spPr>
            <a:xfrm>
              <a:off x="3948390" y="3173135"/>
              <a:ext cx="113400" cy="49680"/>
            </a:xfrm>
            <a:custGeom>
              <a:avLst/>
              <a:gdLst/>
              <a:ahLst/>
              <a:cxnLst/>
              <a:rect l="l" t="t" r="r" b="b"/>
              <a:pathLst>
                <a:path w="315" h="138" extrusionOk="0">
                  <a:moveTo>
                    <a:pt x="315" y="23"/>
                  </a:moveTo>
                  <a:lnTo>
                    <a:pt x="200" y="138"/>
                  </a:lnTo>
                  <a:cubicBezTo>
                    <a:pt x="196" y="137"/>
                    <a:pt x="192" y="137"/>
                    <a:pt x="188" y="137"/>
                  </a:cubicBezTo>
                  <a:lnTo>
                    <a:pt x="0" y="137"/>
                  </a:lnTo>
                  <a:lnTo>
                    <a:pt x="138" y="0"/>
                  </a:lnTo>
                  <a:lnTo>
                    <a:pt x="188" y="0"/>
                  </a:lnTo>
                  <a:cubicBezTo>
                    <a:pt x="232" y="0"/>
                    <a:pt x="275" y="8"/>
                    <a:pt x="315" y="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675" rIns="90000" bIns="4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1327;p48">
              <a:extLst>
                <a:ext uri="{FF2B5EF4-FFF2-40B4-BE49-F238E27FC236}">
                  <a16:creationId xmlns:a16="http://schemas.microsoft.com/office/drawing/2014/main" id="{B1D86B07-19C1-7AC5-0F16-2A9975C3119B}"/>
                </a:ext>
              </a:extLst>
            </p:cNvPr>
            <p:cNvSpPr/>
            <p:nvPr/>
          </p:nvSpPr>
          <p:spPr>
            <a:xfrm>
              <a:off x="2864430" y="3946415"/>
              <a:ext cx="121320" cy="49680"/>
            </a:xfrm>
            <a:custGeom>
              <a:avLst/>
              <a:gdLst/>
              <a:ahLst/>
              <a:cxnLst/>
              <a:rect l="l" t="t" r="r" b="b"/>
              <a:pathLst>
                <a:path w="337" h="138" extrusionOk="0">
                  <a:moveTo>
                    <a:pt x="137" y="0"/>
                  </a:moveTo>
                  <a:lnTo>
                    <a:pt x="337" y="0"/>
                  </a:lnTo>
                  <a:lnTo>
                    <a:pt x="200" y="138"/>
                  </a:lnTo>
                  <a:lnTo>
                    <a:pt x="0" y="13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675" rIns="90000" bIns="4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1328;p48">
              <a:extLst>
                <a:ext uri="{FF2B5EF4-FFF2-40B4-BE49-F238E27FC236}">
                  <a16:creationId xmlns:a16="http://schemas.microsoft.com/office/drawing/2014/main" id="{67A77FB0-9F18-EBC4-105A-84570F91DEF6}"/>
                </a:ext>
              </a:extLst>
            </p:cNvPr>
            <p:cNvSpPr/>
            <p:nvPr/>
          </p:nvSpPr>
          <p:spPr>
            <a:xfrm>
              <a:off x="3637710" y="3173135"/>
              <a:ext cx="121680" cy="49320"/>
            </a:xfrm>
            <a:custGeom>
              <a:avLst/>
              <a:gdLst/>
              <a:ahLst/>
              <a:cxnLst/>
              <a:rect l="l" t="t" r="r" b="b"/>
              <a:pathLst>
                <a:path w="338" h="137" extrusionOk="0">
                  <a:moveTo>
                    <a:pt x="338" y="0"/>
                  </a:moveTo>
                  <a:lnTo>
                    <a:pt x="200" y="137"/>
                  </a:lnTo>
                  <a:lnTo>
                    <a:pt x="0" y="137"/>
                  </a:lnTo>
                  <a:lnTo>
                    <a:pt x="138" y="0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79229"/>
            </a:solidFill>
            <a:ln>
              <a:noFill/>
            </a:ln>
          </p:spPr>
          <p:txBody>
            <a:bodyPr spcFirstLastPara="1" wrap="square" lIns="90000" tIns="4300" rIns="90000" bIns="4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1329;p48">
              <a:extLst>
                <a:ext uri="{FF2B5EF4-FFF2-40B4-BE49-F238E27FC236}">
                  <a16:creationId xmlns:a16="http://schemas.microsoft.com/office/drawing/2014/main" id="{3A6A35E6-4753-1A19-533A-ACD64E1D9F8B}"/>
                </a:ext>
              </a:extLst>
            </p:cNvPr>
            <p:cNvSpPr/>
            <p:nvPr/>
          </p:nvSpPr>
          <p:spPr>
            <a:xfrm>
              <a:off x="2553750" y="3946415"/>
              <a:ext cx="121320" cy="49680"/>
            </a:xfrm>
            <a:custGeom>
              <a:avLst/>
              <a:gdLst/>
              <a:ahLst/>
              <a:cxnLst/>
              <a:rect l="l" t="t" r="r" b="b"/>
              <a:pathLst>
                <a:path w="337" h="138" extrusionOk="0">
                  <a:moveTo>
                    <a:pt x="138" y="0"/>
                  </a:moveTo>
                  <a:lnTo>
                    <a:pt x="337" y="0"/>
                  </a:lnTo>
                  <a:lnTo>
                    <a:pt x="200" y="138"/>
                  </a:lnTo>
                  <a:lnTo>
                    <a:pt x="0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675" rIns="90000" bIns="4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1330;p48">
              <a:extLst>
                <a:ext uri="{FF2B5EF4-FFF2-40B4-BE49-F238E27FC236}">
                  <a16:creationId xmlns:a16="http://schemas.microsoft.com/office/drawing/2014/main" id="{1B9E14B3-76A1-5859-FBC7-B8C2DB9C27C3}"/>
                </a:ext>
              </a:extLst>
            </p:cNvPr>
            <p:cNvSpPr/>
            <p:nvPr/>
          </p:nvSpPr>
          <p:spPr>
            <a:xfrm>
              <a:off x="3327030" y="3173135"/>
              <a:ext cx="121320" cy="49320"/>
            </a:xfrm>
            <a:custGeom>
              <a:avLst/>
              <a:gdLst/>
              <a:ahLst/>
              <a:cxnLst/>
              <a:rect l="l" t="t" r="r" b="b"/>
              <a:pathLst>
                <a:path w="337" h="137" extrusionOk="0">
                  <a:moveTo>
                    <a:pt x="337" y="0"/>
                  </a:moveTo>
                  <a:lnTo>
                    <a:pt x="200" y="137"/>
                  </a:lnTo>
                  <a:lnTo>
                    <a:pt x="0" y="137"/>
                  </a:lnTo>
                  <a:lnTo>
                    <a:pt x="138" y="0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300" rIns="90000" bIns="4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1331;p48">
              <a:extLst>
                <a:ext uri="{FF2B5EF4-FFF2-40B4-BE49-F238E27FC236}">
                  <a16:creationId xmlns:a16="http://schemas.microsoft.com/office/drawing/2014/main" id="{B14D8CE4-3A8A-E5B3-C12B-FC6E5AC64D7C}"/>
                </a:ext>
              </a:extLst>
            </p:cNvPr>
            <p:cNvSpPr/>
            <p:nvPr/>
          </p:nvSpPr>
          <p:spPr>
            <a:xfrm>
              <a:off x="2252790" y="3946055"/>
              <a:ext cx="111600" cy="50040"/>
            </a:xfrm>
            <a:custGeom>
              <a:avLst/>
              <a:gdLst/>
              <a:ahLst/>
              <a:cxnLst/>
              <a:rect l="l" t="t" r="r" b="b"/>
              <a:pathLst>
                <a:path w="310" h="139" extrusionOk="0">
                  <a:moveTo>
                    <a:pt x="138" y="1"/>
                  </a:moveTo>
                  <a:lnTo>
                    <a:pt x="310" y="1"/>
                  </a:lnTo>
                  <a:lnTo>
                    <a:pt x="173" y="139"/>
                  </a:lnTo>
                  <a:lnTo>
                    <a:pt x="138" y="139"/>
                  </a:lnTo>
                  <a:cubicBezTo>
                    <a:pt x="89" y="139"/>
                    <a:pt x="43" y="129"/>
                    <a:pt x="0" y="112"/>
                  </a:cubicBezTo>
                  <a:lnTo>
                    <a:pt x="112" y="0"/>
                  </a:lnTo>
                  <a:cubicBezTo>
                    <a:pt x="121" y="1"/>
                    <a:pt x="129" y="1"/>
                    <a:pt x="1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5025" rIns="90000" bIns="5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1332;p48">
              <a:extLst>
                <a:ext uri="{FF2B5EF4-FFF2-40B4-BE49-F238E27FC236}">
                  <a16:creationId xmlns:a16="http://schemas.microsoft.com/office/drawing/2014/main" id="{7E3C0336-D952-214E-1E01-789FA5895167}"/>
                </a:ext>
              </a:extLst>
            </p:cNvPr>
            <p:cNvSpPr/>
            <p:nvPr/>
          </p:nvSpPr>
          <p:spPr>
            <a:xfrm>
              <a:off x="3016350" y="3173135"/>
              <a:ext cx="121680" cy="49320"/>
            </a:xfrm>
            <a:custGeom>
              <a:avLst/>
              <a:gdLst/>
              <a:ahLst/>
              <a:cxnLst/>
              <a:rect l="l" t="t" r="r" b="b"/>
              <a:pathLst>
                <a:path w="338" h="137" extrusionOk="0">
                  <a:moveTo>
                    <a:pt x="338" y="0"/>
                  </a:moveTo>
                  <a:lnTo>
                    <a:pt x="200" y="137"/>
                  </a:lnTo>
                  <a:lnTo>
                    <a:pt x="0" y="137"/>
                  </a:lnTo>
                  <a:lnTo>
                    <a:pt x="138" y="0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300" rIns="90000" bIns="4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1333;p48">
              <a:extLst>
                <a:ext uri="{FF2B5EF4-FFF2-40B4-BE49-F238E27FC236}">
                  <a16:creationId xmlns:a16="http://schemas.microsoft.com/office/drawing/2014/main" id="{FDC97DFC-C9B4-655C-9076-E2C0DE1CCADD}"/>
                </a:ext>
              </a:extLst>
            </p:cNvPr>
            <p:cNvSpPr/>
            <p:nvPr/>
          </p:nvSpPr>
          <p:spPr>
            <a:xfrm>
              <a:off x="2169990" y="3708815"/>
              <a:ext cx="49680" cy="121320"/>
            </a:xfrm>
            <a:custGeom>
              <a:avLst/>
              <a:gdLst/>
              <a:ahLst/>
              <a:cxnLst/>
              <a:rect l="l" t="t" r="r" b="b"/>
              <a:pathLst>
                <a:path w="138" h="337" extrusionOk="0">
                  <a:moveTo>
                    <a:pt x="0" y="137"/>
                  </a:moveTo>
                  <a:lnTo>
                    <a:pt x="138" y="0"/>
                  </a:lnTo>
                  <a:lnTo>
                    <a:pt x="138" y="200"/>
                  </a:lnTo>
                  <a:lnTo>
                    <a:pt x="0" y="3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1334;p48">
              <a:extLst>
                <a:ext uri="{FF2B5EF4-FFF2-40B4-BE49-F238E27FC236}">
                  <a16:creationId xmlns:a16="http://schemas.microsoft.com/office/drawing/2014/main" id="{EBFE750F-D1D2-B1C9-0EE3-1C9FFA60766D}"/>
                </a:ext>
              </a:extLst>
            </p:cNvPr>
            <p:cNvSpPr/>
            <p:nvPr/>
          </p:nvSpPr>
          <p:spPr>
            <a:xfrm>
              <a:off x="2706030" y="3173135"/>
              <a:ext cx="121320" cy="49320"/>
            </a:xfrm>
            <a:custGeom>
              <a:avLst/>
              <a:gdLst/>
              <a:ahLst/>
              <a:cxnLst/>
              <a:rect l="l" t="t" r="r" b="b"/>
              <a:pathLst>
                <a:path w="337" h="137" extrusionOk="0">
                  <a:moveTo>
                    <a:pt x="337" y="0"/>
                  </a:moveTo>
                  <a:lnTo>
                    <a:pt x="199" y="137"/>
                  </a:lnTo>
                  <a:lnTo>
                    <a:pt x="0" y="137"/>
                  </a:lnTo>
                  <a:lnTo>
                    <a:pt x="137" y="0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300" rIns="90000" bIns="4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1335;p48">
              <a:extLst>
                <a:ext uri="{FF2B5EF4-FFF2-40B4-BE49-F238E27FC236}">
                  <a16:creationId xmlns:a16="http://schemas.microsoft.com/office/drawing/2014/main" id="{4C674A51-9828-C505-8294-F4107FCF286C}"/>
                </a:ext>
              </a:extLst>
            </p:cNvPr>
            <p:cNvSpPr/>
            <p:nvPr/>
          </p:nvSpPr>
          <p:spPr>
            <a:xfrm>
              <a:off x="2169990" y="3398135"/>
              <a:ext cx="49680" cy="121320"/>
            </a:xfrm>
            <a:custGeom>
              <a:avLst/>
              <a:gdLst/>
              <a:ahLst/>
              <a:cxnLst/>
              <a:rect l="l" t="t" r="r" b="b"/>
              <a:pathLst>
                <a:path w="138" h="337" extrusionOk="0">
                  <a:moveTo>
                    <a:pt x="0" y="137"/>
                  </a:moveTo>
                  <a:lnTo>
                    <a:pt x="138" y="0"/>
                  </a:lnTo>
                  <a:lnTo>
                    <a:pt x="138" y="200"/>
                  </a:lnTo>
                  <a:lnTo>
                    <a:pt x="0" y="3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1336;p48">
              <a:extLst>
                <a:ext uri="{FF2B5EF4-FFF2-40B4-BE49-F238E27FC236}">
                  <a16:creationId xmlns:a16="http://schemas.microsoft.com/office/drawing/2014/main" id="{8582D76D-4881-973C-D1F5-B9F0DB8BD8AA}"/>
                </a:ext>
              </a:extLst>
            </p:cNvPr>
            <p:cNvSpPr/>
            <p:nvPr/>
          </p:nvSpPr>
          <p:spPr>
            <a:xfrm>
              <a:off x="2395350" y="3173135"/>
              <a:ext cx="121320" cy="49320"/>
            </a:xfrm>
            <a:custGeom>
              <a:avLst/>
              <a:gdLst/>
              <a:ahLst/>
              <a:cxnLst/>
              <a:rect l="l" t="t" r="r" b="b"/>
              <a:pathLst>
                <a:path w="337" h="137" extrusionOk="0">
                  <a:moveTo>
                    <a:pt x="337" y="0"/>
                  </a:moveTo>
                  <a:lnTo>
                    <a:pt x="199" y="137"/>
                  </a:lnTo>
                  <a:lnTo>
                    <a:pt x="0" y="137"/>
                  </a:lnTo>
                  <a:lnTo>
                    <a:pt x="137" y="0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300" rIns="90000" bIns="4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1337;p48">
              <a:extLst>
                <a:ext uri="{FF2B5EF4-FFF2-40B4-BE49-F238E27FC236}">
                  <a16:creationId xmlns:a16="http://schemas.microsoft.com/office/drawing/2014/main" id="{9B5B931C-7E1C-D083-4B2E-6CA2B0674EA8}"/>
                </a:ext>
              </a:extLst>
            </p:cNvPr>
            <p:cNvSpPr/>
            <p:nvPr/>
          </p:nvSpPr>
          <p:spPr>
            <a:xfrm>
              <a:off x="2169990" y="3173135"/>
              <a:ext cx="1978200" cy="822600"/>
            </a:xfrm>
            <a:custGeom>
              <a:avLst/>
              <a:gdLst/>
              <a:ahLst/>
              <a:cxnLst/>
              <a:rect l="l" t="t" r="r" b="b"/>
              <a:pathLst>
                <a:path w="5495" h="2285" extrusionOk="0">
                  <a:moveTo>
                    <a:pt x="5128" y="2285"/>
                  </a:moveTo>
                  <a:lnTo>
                    <a:pt x="368" y="2285"/>
                  </a:lnTo>
                  <a:cubicBezTo>
                    <a:pt x="165" y="2285"/>
                    <a:pt x="0" y="2121"/>
                    <a:pt x="0" y="1918"/>
                  </a:cubicBezTo>
                  <a:lnTo>
                    <a:pt x="0" y="368"/>
                  </a:lnTo>
                  <a:cubicBezTo>
                    <a:pt x="0" y="165"/>
                    <a:pt x="165" y="0"/>
                    <a:pt x="368" y="0"/>
                  </a:cubicBezTo>
                  <a:lnTo>
                    <a:pt x="5128" y="0"/>
                  </a:lnTo>
                  <a:cubicBezTo>
                    <a:pt x="5330" y="0"/>
                    <a:pt x="5495" y="165"/>
                    <a:pt x="5495" y="368"/>
                  </a:cubicBezTo>
                  <a:lnTo>
                    <a:pt x="5495" y="1918"/>
                  </a:lnTo>
                  <a:cubicBezTo>
                    <a:pt x="5495" y="2121"/>
                    <a:pt x="5330" y="2285"/>
                    <a:pt x="5128" y="2285"/>
                  </a:cubicBezTo>
                  <a:close/>
                </a:path>
              </a:pathLst>
            </a:custGeom>
            <a:noFill/>
            <a:ln w="158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88900" tIns="43900" rIns="88900" bIns="43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1338;p48">
              <a:extLst>
                <a:ext uri="{FF2B5EF4-FFF2-40B4-BE49-F238E27FC236}">
                  <a16:creationId xmlns:a16="http://schemas.microsoft.com/office/drawing/2014/main" id="{96B78BD6-ED6E-6AE9-153C-F88D8D02BD94}"/>
                </a:ext>
              </a:extLst>
            </p:cNvPr>
            <p:cNvSpPr/>
            <p:nvPr/>
          </p:nvSpPr>
          <p:spPr>
            <a:xfrm>
              <a:off x="2219670" y="3222455"/>
              <a:ext cx="1879200" cy="723960"/>
            </a:xfrm>
            <a:custGeom>
              <a:avLst/>
              <a:gdLst/>
              <a:ahLst/>
              <a:cxnLst/>
              <a:rect l="l" t="t" r="r" b="b"/>
              <a:pathLst>
                <a:path w="5220" h="2011" extrusionOk="0">
                  <a:moveTo>
                    <a:pt x="230" y="0"/>
                  </a:moveTo>
                  <a:cubicBezTo>
                    <a:pt x="103" y="0"/>
                    <a:pt x="0" y="104"/>
                    <a:pt x="0" y="231"/>
                  </a:cubicBezTo>
                  <a:lnTo>
                    <a:pt x="0" y="1781"/>
                  </a:lnTo>
                  <a:cubicBezTo>
                    <a:pt x="0" y="1908"/>
                    <a:pt x="103" y="2011"/>
                    <a:pt x="230" y="2011"/>
                  </a:cubicBezTo>
                  <a:lnTo>
                    <a:pt x="4990" y="2011"/>
                  </a:lnTo>
                  <a:cubicBezTo>
                    <a:pt x="5117" y="2011"/>
                    <a:pt x="5220" y="1908"/>
                    <a:pt x="5220" y="1781"/>
                  </a:cubicBezTo>
                  <a:lnTo>
                    <a:pt x="5220" y="231"/>
                  </a:lnTo>
                  <a:cubicBezTo>
                    <a:pt x="5220" y="104"/>
                    <a:pt x="5117" y="0"/>
                    <a:pt x="4990" y="0"/>
                  </a:cubicBezTo>
                  <a:lnTo>
                    <a:pt x="230" y="0"/>
                  </a:lnTo>
                  <a:close/>
                </a:path>
              </a:pathLst>
            </a:custGeom>
            <a:noFill/>
            <a:ln w="158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88900" tIns="43900" rIns="88900" bIns="43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1339;p48">
              <a:extLst>
                <a:ext uri="{FF2B5EF4-FFF2-40B4-BE49-F238E27FC236}">
                  <a16:creationId xmlns:a16="http://schemas.microsoft.com/office/drawing/2014/main" id="{EA3A16F2-577D-5165-52E5-7FE2288F693C}"/>
                </a:ext>
              </a:extLst>
            </p:cNvPr>
            <p:cNvSpPr/>
            <p:nvPr/>
          </p:nvSpPr>
          <p:spPr>
            <a:xfrm>
              <a:off x="2274750" y="3259895"/>
              <a:ext cx="69480" cy="69480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93" y="96"/>
                  </a:moveTo>
                  <a:cubicBezTo>
                    <a:pt x="193" y="113"/>
                    <a:pt x="189" y="130"/>
                    <a:pt x="180" y="144"/>
                  </a:cubicBezTo>
                  <a:cubicBezTo>
                    <a:pt x="172" y="159"/>
                    <a:pt x="160" y="172"/>
                    <a:pt x="145" y="180"/>
                  </a:cubicBezTo>
                  <a:cubicBezTo>
                    <a:pt x="130" y="189"/>
                    <a:pt x="114" y="193"/>
                    <a:pt x="97" y="193"/>
                  </a:cubicBezTo>
                  <a:cubicBezTo>
                    <a:pt x="80" y="193"/>
                    <a:pt x="63" y="189"/>
                    <a:pt x="48" y="180"/>
                  </a:cubicBezTo>
                  <a:cubicBezTo>
                    <a:pt x="34" y="172"/>
                    <a:pt x="22" y="159"/>
                    <a:pt x="13" y="144"/>
                  </a:cubicBezTo>
                  <a:cubicBezTo>
                    <a:pt x="5" y="130"/>
                    <a:pt x="0" y="113"/>
                    <a:pt x="0" y="96"/>
                  </a:cubicBezTo>
                  <a:cubicBezTo>
                    <a:pt x="0" y="79"/>
                    <a:pt x="5" y="63"/>
                    <a:pt x="13" y="48"/>
                  </a:cubicBezTo>
                  <a:cubicBezTo>
                    <a:pt x="22" y="33"/>
                    <a:pt x="34" y="22"/>
                    <a:pt x="48" y="13"/>
                  </a:cubicBezTo>
                  <a:cubicBezTo>
                    <a:pt x="63" y="5"/>
                    <a:pt x="80" y="0"/>
                    <a:pt x="97" y="0"/>
                  </a:cubicBezTo>
                  <a:cubicBezTo>
                    <a:pt x="114" y="0"/>
                    <a:pt x="130" y="5"/>
                    <a:pt x="145" y="13"/>
                  </a:cubicBezTo>
                  <a:cubicBezTo>
                    <a:pt x="160" y="22"/>
                    <a:pt x="172" y="33"/>
                    <a:pt x="180" y="48"/>
                  </a:cubicBezTo>
                  <a:cubicBezTo>
                    <a:pt x="189" y="63"/>
                    <a:pt x="193" y="79"/>
                    <a:pt x="193" y="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24475" rIns="90000" bIns="24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1" name="Google Shape;1340;p48">
              <a:extLst>
                <a:ext uri="{FF2B5EF4-FFF2-40B4-BE49-F238E27FC236}">
                  <a16:creationId xmlns:a16="http://schemas.microsoft.com/office/drawing/2014/main" id="{06BF7AED-4FBA-7019-FF33-3283B89CFED2}"/>
                </a:ext>
              </a:extLst>
            </p:cNvPr>
            <p:cNvCxnSpPr/>
            <p:nvPr/>
          </p:nvCxnSpPr>
          <p:spPr>
            <a:xfrm>
              <a:off x="2309670" y="3267455"/>
              <a:ext cx="0" cy="54300"/>
            </a:xfrm>
            <a:prstGeom prst="straightConnector1">
              <a:avLst/>
            </a:prstGeom>
            <a:noFill/>
            <a:ln w="104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252" name="Google Shape;1341;p48">
              <a:extLst>
                <a:ext uri="{FF2B5EF4-FFF2-40B4-BE49-F238E27FC236}">
                  <a16:creationId xmlns:a16="http://schemas.microsoft.com/office/drawing/2014/main" id="{C0A7FE36-8CE7-85DD-8AF1-68D3DEE730BD}"/>
                </a:ext>
              </a:extLst>
            </p:cNvPr>
            <p:cNvCxnSpPr/>
            <p:nvPr/>
          </p:nvCxnSpPr>
          <p:spPr>
            <a:xfrm rot="10800000">
              <a:off x="2282370" y="3294455"/>
              <a:ext cx="54300" cy="0"/>
            </a:xfrm>
            <a:prstGeom prst="straightConnector1">
              <a:avLst/>
            </a:prstGeom>
            <a:noFill/>
            <a:ln w="104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sp>
          <p:nvSpPr>
            <p:cNvPr id="253" name="Google Shape;1342;p48">
              <a:extLst>
                <a:ext uri="{FF2B5EF4-FFF2-40B4-BE49-F238E27FC236}">
                  <a16:creationId xmlns:a16="http://schemas.microsoft.com/office/drawing/2014/main" id="{5CB15195-9057-8184-6640-3689B7968512}"/>
                </a:ext>
              </a:extLst>
            </p:cNvPr>
            <p:cNvSpPr/>
            <p:nvPr/>
          </p:nvSpPr>
          <p:spPr>
            <a:xfrm>
              <a:off x="3973950" y="3259895"/>
              <a:ext cx="69480" cy="69480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93" y="96"/>
                  </a:moveTo>
                  <a:cubicBezTo>
                    <a:pt x="193" y="113"/>
                    <a:pt x="189" y="130"/>
                    <a:pt x="180" y="144"/>
                  </a:cubicBezTo>
                  <a:cubicBezTo>
                    <a:pt x="172" y="159"/>
                    <a:pt x="160" y="172"/>
                    <a:pt x="145" y="180"/>
                  </a:cubicBezTo>
                  <a:cubicBezTo>
                    <a:pt x="130" y="189"/>
                    <a:pt x="114" y="193"/>
                    <a:pt x="97" y="193"/>
                  </a:cubicBezTo>
                  <a:cubicBezTo>
                    <a:pt x="80" y="193"/>
                    <a:pt x="64" y="189"/>
                    <a:pt x="49" y="180"/>
                  </a:cubicBezTo>
                  <a:cubicBezTo>
                    <a:pt x="35" y="172"/>
                    <a:pt x="22" y="159"/>
                    <a:pt x="13" y="144"/>
                  </a:cubicBezTo>
                  <a:cubicBezTo>
                    <a:pt x="5" y="130"/>
                    <a:pt x="0" y="113"/>
                    <a:pt x="0" y="96"/>
                  </a:cubicBezTo>
                  <a:cubicBezTo>
                    <a:pt x="0" y="79"/>
                    <a:pt x="5" y="63"/>
                    <a:pt x="13" y="48"/>
                  </a:cubicBezTo>
                  <a:cubicBezTo>
                    <a:pt x="22" y="33"/>
                    <a:pt x="35" y="22"/>
                    <a:pt x="49" y="13"/>
                  </a:cubicBezTo>
                  <a:cubicBezTo>
                    <a:pt x="64" y="5"/>
                    <a:pt x="80" y="0"/>
                    <a:pt x="97" y="0"/>
                  </a:cubicBezTo>
                  <a:cubicBezTo>
                    <a:pt x="114" y="0"/>
                    <a:pt x="130" y="5"/>
                    <a:pt x="145" y="13"/>
                  </a:cubicBezTo>
                  <a:cubicBezTo>
                    <a:pt x="160" y="22"/>
                    <a:pt x="172" y="33"/>
                    <a:pt x="180" y="48"/>
                  </a:cubicBezTo>
                  <a:cubicBezTo>
                    <a:pt x="189" y="63"/>
                    <a:pt x="193" y="79"/>
                    <a:pt x="193" y="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24475" rIns="90000" bIns="24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4" name="Google Shape;1343;p48">
              <a:extLst>
                <a:ext uri="{FF2B5EF4-FFF2-40B4-BE49-F238E27FC236}">
                  <a16:creationId xmlns:a16="http://schemas.microsoft.com/office/drawing/2014/main" id="{2CC13B06-0A28-D994-0979-750A2F53AD3C}"/>
                </a:ext>
              </a:extLst>
            </p:cNvPr>
            <p:cNvCxnSpPr/>
            <p:nvPr/>
          </p:nvCxnSpPr>
          <p:spPr>
            <a:xfrm>
              <a:off x="4008870" y="3267455"/>
              <a:ext cx="0" cy="54300"/>
            </a:xfrm>
            <a:prstGeom prst="straightConnector1">
              <a:avLst/>
            </a:prstGeom>
            <a:noFill/>
            <a:ln w="104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255" name="Google Shape;1344;p48">
              <a:extLst>
                <a:ext uri="{FF2B5EF4-FFF2-40B4-BE49-F238E27FC236}">
                  <a16:creationId xmlns:a16="http://schemas.microsoft.com/office/drawing/2014/main" id="{7DF7C843-D759-9998-C35E-37242B6A3D98}"/>
                </a:ext>
              </a:extLst>
            </p:cNvPr>
            <p:cNvCxnSpPr/>
            <p:nvPr/>
          </p:nvCxnSpPr>
          <p:spPr>
            <a:xfrm rot="10800000">
              <a:off x="3981870" y="3294455"/>
              <a:ext cx="54000" cy="0"/>
            </a:xfrm>
            <a:prstGeom prst="straightConnector1">
              <a:avLst/>
            </a:prstGeom>
            <a:noFill/>
            <a:ln w="104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sp>
          <p:nvSpPr>
            <p:cNvPr id="256" name="Google Shape;1345;p48">
              <a:extLst>
                <a:ext uri="{FF2B5EF4-FFF2-40B4-BE49-F238E27FC236}">
                  <a16:creationId xmlns:a16="http://schemas.microsoft.com/office/drawing/2014/main" id="{38A70D7A-048B-A64F-586A-B06ACF90F923}"/>
                </a:ext>
              </a:extLst>
            </p:cNvPr>
            <p:cNvSpPr/>
            <p:nvPr/>
          </p:nvSpPr>
          <p:spPr>
            <a:xfrm>
              <a:off x="2274750" y="3839855"/>
              <a:ext cx="69480" cy="69480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93" y="96"/>
                  </a:moveTo>
                  <a:cubicBezTo>
                    <a:pt x="193" y="113"/>
                    <a:pt x="189" y="131"/>
                    <a:pt x="180" y="145"/>
                  </a:cubicBezTo>
                  <a:cubicBezTo>
                    <a:pt x="172" y="160"/>
                    <a:pt x="160" y="172"/>
                    <a:pt x="145" y="180"/>
                  </a:cubicBezTo>
                  <a:cubicBezTo>
                    <a:pt x="130" y="189"/>
                    <a:pt x="114" y="193"/>
                    <a:pt x="97" y="193"/>
                  </a:cubicBezTo>
                  <a:cubicBezTo>
                    <a:pt x="80" y="193"/>
                    <a:pt x="63" y="189"/>
                    <a:pt x="48" y="180"/>
                  </a:cubicBezTo>
                  <a:cubicBezTo>
                    <a:pt x="34" y="172"/>
                    <a:pt x="22" y="160"/>
                    <a:pt x="13" y="145"/>
                  </a:cubicBezTo>
                  <a:cubicBezTo>
                    <a:pt x="5" y="131"/>
                    <a:pt x="0" y="113"/>
                    <a:pt x="0" y="96"/>
                  </a:cubicBezTo>
                  <a:cubicBezTo>
                    <a:pt x="0" y="79"/>
                    <a:pt x="5" y="63"/>
                    <a:pt x="13" y="48"/>
                  </a:cubicBezTo>
                  <a:cubicBezTo>
                    <a:pt x="22" y="33"/>
                    <a:pt x="34" y="22"/>
                    <a:pt x="48" y="13"/>
                  </a:cubicBezTo>
                  <a:cubicBezTo>
                    <a:pt x="63" y="5"/>
                    <a:pt x="80" y="0"/>
                    <a:pt x="97" y="0"/>
                  </a:cubicBezTo>
                  <a:cubicBezTo>
                    <a:pt x="114" y="0"/>
                    <a:pt x="130" y="5"/>
                    <a:pt x="145" y="13"/>
                  </a:cubicBezTo>
                  <a:cubicBezTo>
                    <a:pt x="160" y="22"/>
                    <a:pt x="172" y="33"/>
                    <a:pt x="180" y="48"/>
                  </a:cubicBezTo>
                  <a:cubicBezTo>
                    <a:pt x="189" y="63"/>
                    <a:pt x="193" y="79"/>
                    <a:pt x="193" y="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24475" rIns="90000" bIns="24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7" name="Google Shape;1346;p48">
              <a:extLst>
                <a:ext uri="{FF2B5EF4-FFF2-40B4-BE49-F238E27FC236}">
                  <a16:creationId xmlns:a16="http://schemas.microsoft.com/office/drawing/2014/main" id="{ED06A774-2E0F-A4BA-2DC2-A2876F93E32F}"/>
                </a:ext>
              </a:extLst>
            </p:cNvPr>
            <p:cNvCxnSpPr/>
            <p:nvPr/>
          </p:nvCxnSpPr>
          <p:spPr>
            <a:xfrm>
              <a:off x="2309670" y="3847415"/>
              <a:ext cx="0" cy="54300"/>
            </a:xfrm>
            <a:prstGeom prst="straightConnector1">
              <a:avLst/>
            </a:prstGeom>
            <a:noFill/>
            <a:ln w="104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258" name="Google Shape;1347;p48">
              <a:extLst>
                <a:ext uri="{FF2B5EF4-FFF2-40B4-BE49-F238E27FC236}">
                  <a16:creationId xmlns:a16="http://schemas.microsoft.com/office/drawing/2014/main" id="{E014E9BB-4948-4EE3-CB12-F7F3D046C3A4}"/>
                </a:ext>
              </a:extLst>
            </p:cNvPr>
            <p:cNvCxnSpPr/>
            <p:nvPr/>
          </p:nvCxnSpPr>
          <p:spPr>
            <a:xfrm rot="10800000">
              <a:off x="2282370" y="3874415"/>
              <a:ext cx="54300" cy="0"/>
            </a:xfrm>
            <a:prstGeom prst="straightConnector1">
              <a:avLst/>
            </a:prstGeom>
            <a:noFill/>
            <a:ln w="104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sp>
          <p:nvSpPr>
            <p:cNvPr id="259" name="Google Shape;1348;p48">
              <a:extLst>
                <a:ext uri="{FF2B5EF4-FFF2-40B4-BE49-F238E27FC236}">
                  <a16:creationId xmlns:a16="http://schemas.microsoft.com/office/drawing/2014/main" id="{2BAE1AED-1440-8C20-71FD-A309AF2ACADA}"/>
                </a:ext>
              </a:extLst>
            </p:cNvPr>
            <p:cNvSpPr/>
            <p:nvPr/>
          </p:nvSpPr>
          <p:spPr>
            <a:xfrm>
              <a:off x="3973950" y="3839855"/>
              <a:ext cx="69480" cy="69480"/>
            </a:xfrm>
            <a:custGeom>
              <a:avLst/>
              <a:gdLst/>
              <a:ahLst/>
              <a:cxnLst/>
              <a:rect l="l" t="t" r="r" b="b"/>
              <a:pathLst>
                <a:path w="193" h="193" extrusionOk="0">
                  <a:moveTo>
                    <a:pt x="193" y="96"/>
                  </a:moveTo>
                  <a:cubicBezTo>
                    <a:pt x="193" y="113"/>
                    <a:pt x="189" y="131"/>
                    <a:pt x="180" y="145"/>
                  </a:cubicBezTo>
                  <a:cubicBezTo>
                    <a:pt x="172" y="160"/>
                    <a:pt x="160" y="172"/>
                    <a:pt x="145" y="180"/>
                  </a:cubicBezTo>
                  <a:cubicBezTo>
                    <a:pt x="130" y="189"/>
                    <a:pt x="114" y="193"/>
                    <a:pt x="97" y="193"/>
                  </a:cubicBezTo>
                  <a:cubicBezTo>
                    <a:pt x="80" y="193"/>
                    <a:pt x="64" y="189"/>
                    <a:pt x="49" y="180"/>
                  </a:cubicBezTo>
                  <a:cubicBezTo>
                    <a:pt x="35" y="172"/>
                    <a:pt x="22" y="160"/>
                    <a:pt x="13" y="145"/>
                  </a:cubicBezTo>
                  <a:cubicBezTo>
                    <a:pt x="5" y="131"/>
                    <a:pt x="0" y="113"/>
                    <a:pt x="0" y="96"/>
                  </a:cubicBezTo>
                  <a:cubicBezTo>
                    <a:pt x="0" y="79"/>
                    <a:pt x="5" y="63"/>
                    <a:pt x="13" y="48"/>
                  </a:cubicBezTo>
                  <a:cubicBezTo>
                    <a:pt x="22" y="33"/>
                    <a:pt x="35" y="22"/>
                    <a:pt x="49" y="13"/>
                  </a:cubicBezTo>
                  <a:cubicBezTo>
                    <a:pt x="64" y="5"/>
                    <a:pt x="80" y="0"/>
                    <a:pt x="97" y="0"/>
                  </a:cubicBezTo>
                  <a:cubicBezTo>
                    <a:pt x="114" y="0"/>
                    <a:pt x="130" y="5"/>
                    <a:pt x="145" y="13"/>
                  </a:cubicBezTo>
                  <a:cubicBezTo>
                    <a:pt x="160" y="22"/>
                    <a:pt x="172" y="33"/>
                    <a:pt x="180" y="48"/>
                  </a:cubicBezTo>
                  <a:cubicBezTo>
                    <a:pt x="189" y="63"/>
                    <a:pt x="193" y="79"/>
                    <a:pt x="193" y="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24475" rIns="90000" bIns="24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0" name="Google Shape;1349;p48">
              <a:extLst>
                <a:ext uri="{FF2B5EF4-FFF2-40B4-BE49-F238E27FC236}">
                  <a16:creationId xmlns:a16="http://schemas.microsoft.com/office/drawing/2014/main" id="{9CEAD619-710D-273F-6B26-1355DE999E4E}"/>
                </a:ext>
              </a:extLst>
            </p:cNvPr>
            <p:cNvCxnSpPr/>
            <p:nvPr/>
          </p:nvCxnSpPr>
          <p:spPr>
            <a:xfrm>
              <a:off x="4008870" y="3847415"/>
              <a:ext cx="0" cy="54300"/>
            </a:xfrm>
            <a:prstGeom prst="straightConnector1">
              <a:avLst/>
            </a:prstGeom>
            <a:noFill/>
            <a:ln w="104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261" name="Google Shape;1350;p48">
              <a:extLst>
                <a:ext uri="{FF2B5EF4-FFF2-40B4-BE49-F238E27FC236}">
                  <a16:creationId xmlns:a16="http://schemas.microsoft.com/office/drawing/2014/main" id="{FEA8076A-C5F7-9D7D-6CC5-CE47794F8EA6}"/>
                </a:ext>
              </a:extLst>
            </p:cNvPr>
            <p:cNvCxnSpPr/>
            <p:nvPr/>
          </p:nvCxnSpPr>
          <p:spPr>
            <a:xfrm rot="10800000">
              <a:off x="3981870" y="3874415"/>
              <a:ext cx="54000" cy="0"/>
            </a:xfrm>
            <a:prstGeom prst="straightConnector1">
              <a:avLst/>
            </a:prstGeom>
            <a:noFill/>
            <a:ln w="104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sp>
          <p:nvSpPr>
            <p:cNvPr id="262" name="Google Shape;1351;p48">
              <a:extLst>
                <a:ext uri="{FF2B5EF4-FFF2-40B4-BE49-F238E27FC236}">
                  <a16:creationId xmlns:a16="http://schemas.microsoft.com/office/drawing/2014/main" id="{31B4863C-82CD-15D1-D53E-74247FFD3B1D}"/>
                </a:ext>
              </a:extLst>
            </p:cNvPr>
            <p:cNvSpPr/>
            <p:nvPr/>
          </p:nvSpPr>
          <p:spPr>
            <a:xfrm>
              <a:off x="2367990" y="3385535"/>
              <a:ext cx="107280" cy="102240"/>
            </a:xfrm>
            <a:custGeom>
              <a:avLst/>
              <a:gdLst/>
              <a:ahLst/>
              <a:cxnLst/>
              <a:rect l="l" t="t" r="r" b="b"/>
              <a:pathLst>
                <a:path w="298" h="284" extrusionOk="0">
                  <a:moveTo>
                    <a:pt x="149" y="0"/>
                  </a:moveTo>
                  <a:lnTo>
                    <a:pt x="195" y="94"/>
                  </a:lnTo>
                  <a:lnTo>
                    <a:pt x="298" y="109"/>
                  </a:lnTo>
                  <a:lnTo>
                    <a:pt x="223" y="181"/>
                  </a:lnTo>
                  <a:lnTo>
                    <a:pt x="241" y="284"/>
                  </a:lnTo>
                  <a:lnTo>
                    <a:pt x="149" y="236"/>
                  </a:lnTo>
                  <a:lnTo>
                    <a:pt x="57" y="284"/>
                  </a:lnTo>
                  <a:lnTo>
                    <a:pt x="74" y="181"/>
                  </a:lnTo>
                  <a:lnTo>
                    <a:pt x="0" y="109"/>
                  </a:lnTo>
                  <a:lnTo>
                    <a:pt x="103" y="9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1352;p48">
              <a:extLst>
                <a:ext uri="{FF2B5EF4-FFF2-40B4-BE49-F238E27FC236}">
                  <a16:creationId xmlns:a16="http://schemas.microsoft.com/office/drawing/2014/main" id="{2E7600C5-F515-F751-2B90-0570749C6C87}"/>
                </a:ext>
              </a:extLst>
            </p:cNvPr>
            <p:cNvSpPr/>
            <p:nvPr/>
          </p:nvSpPr>
          <p:spPr>
            <a:xfrm>
              <a:off x="3843270" y="3385535"/>
              <a:ext cx="107280" cy="102240"/>
            </a:xfrm>
            <a:custGeom>
              <a:avLst/>
              <a:gdLst/>
              <a:ahLst/>
              <a:cxnLst/>
              <a:rect l="l" t="t" r="r" b="b"/>
              <a:pathLst>
                <a:path w="298" h="284" extrusionOk="0">
                  <a:moveTo>
                    <a:pt x="149" y="0"/>
                  </a:moveTo>
                  <a:lnTo>
                    <a:pt x="195" y="94"/>
                  </a:lnTo>
                  <a:lnTo>
                    <a:pt x="298" y="109"/>
                  </a:lnTo>
                  <a:lnTo>
                    <a:pt x="223" y="181"/>
                  </a:lnTo>
                  <a:lnTo>
                    <a:pt x="241" y="284"/>
                  </a:lnTo>
                  <a:lnTo>
                    <a:pt x="149" y="236"/>
                  </a:lnTo>
                  <a:lnTo>
                    <a:pt x="56" y="284"/>
                  </a:lnTo>
                  <a:lnTo>
                    <a:pt x="74" y="181"/>
                  </a:lnTo>
                  <a:lnTo>
                    <a:pt x="0" y="109"/>
                  </a:lnTo>
                  <a:lnTo>
                    <a:pt x="103" y="9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1353;p48">
              <a:extLst>
                <a:ext uri="{FF2B5EF4-FFF2-40B4-BE49-F238E27FC236}">
                  <a16:creationId xmlns:a16="http://schemas.microsoft.com/office/drawing/2014/main" id="{28783475-7185-95FD-FEA1-9F0E91D7C068}"/>
                </a:ext>
              </a:extLst>
            </p:cNvPr>
            <p:cNvSpPr/>
            <p:nvPr/>
          </p:nvSpPr>
          <p:spPr>
            <a:xfrm>
              <a:off x="2473110" y="3129935"/>
              <a:ext cx="160920" cy="106560"/>
            </a:xfrm>
            <a:custGeom>
              <a:avLst/>
              <a:gdLst/>
              <a:ahLst/>
              <a:cxnLst/>
              <a:rect l="l" t="t" r="r" b="b"/>
              <a:pathLst>
                <a:path w="447" h="296" extrusionOk="0">
                  <a:moveTo>
                    <a:pt x="1" y="104"/>
                  </a:moveTo>
                  <a:cubicBezTo>
                    <a:pt x="61" y="10"/>
                    <a:pt x="112" y="2"/>
                    <a:pt x="112" y="2"/>
                  </a:cubicBezTo>
                  <a:lnTo>
                    <a:pt x="112" y="2"/>
                  </a:lnTo>
                  <a:cubicBezTo>
                    <a:pt x="120" y="-1"/>
                    <a:pt x="128" y="-1"/>
                    <a:pt x="135" y="1"/>
                  </a:cubicBezTo>
                  <a:lnTo>
                    <a:pt x="135" y="1"/>
                  </a:lnTo>
                  <a:cubicBezTo>
                    <a:pt x="135" y="1"/>
                    <a:pt x="153" y="1"/>
                    <a:pt x="165" y="19"/>
                  </a:cubicBezTo>
                  <a:cubicBezTo>
                    <a:pt x="165" y="19"/>
                    <a:pt x="193" y="-2"/>
                    <a:pt x="222" y="0"/>
                  </a:cubicBezTo>
                  <a:cubicBezTo>
                    <a:pt x="230" y="0"/>
                    <a:pt x="249" y="3"/>
                    <a:pt x="258" y="19"/>
                  </a:cubicBezTo>
                  <a:cubicBezTo>
                    <a:pt x="258" y="19"/>
                    <a:pt x="276" y="10"/>
                    <a:pt x="285" y="6"/>
                  </a:cubicBezTo>
                  <a:cubicBezTo>
                    <a:pt x="300" y="-1"/>
                    <a:pt x="324" y="-4"/>
                    <a:pt x="335" y="7"/>
                  </a:cubicBezTo>
                  <a:cubicBezTo>
                    <a:pt x="339" y="11"/>
                    <a:pt x="341" y="14"/>
                    <a:pt x="343" y="19"/>
                  </a:cubicBezTo>
                  <a:cubicBezTo>
                    <a:pt x="343" y="19"/>
                    <a:pt x="357" y="6"/>
                    <a:pt x="373" y="4"/>
                  </a:cubicBezTo>
                  <a:cubicBezTo>
                    <a:pt x="391" y="1"/>
                    <a:pt x="411" y="6"/>
                    <a:pt x="417" y="12"/>
                  </a:cubicBezTo>
                  <a:cubicBezTo>
                    <a:pt x="437" y="31"/>
                    <a:pt x="447" y="92"/>
                    <a:pt x="447" y="116"/>
                  </a:cubicBezTo>
                  <a:cubicBezTo>
                    <a:pt x="448" y="138"/>
                    <a:pt x="443" y="163"/>
                    <a:pt x="435" y="186"/>
                  </a:cubicBezTo>
                  <a:cubicBezTo>
                    <a:pt x="425" y="216"/>
                    <a:pt x="412" y="241"/>
                    <a:pt x="388" y="238"/>
                  </a:cubicBezTo>
                  <a:cubicBezTo>
                    <a:pt x="364" y="236"/>
                    <a:pt x="359" y="216"/>
                    <a:pt x="354" y="200"/>
                  </a:cubicBezTo>
                  <a:cubicBezTo>
                    <a:pt x="350" y="216"/>
                    <a:pt x="343" y="243"/>
                    <a:pt x="335" y="260"/>
                  </a:cubicBezTo>
                  <a:cubicBezTo>
                    <a:pt x="331" y="268"/>
                    <a:pt x="295" y="276"/>
                    <a:pt x="279" y="251"/>
                  </a:cubicBezTo>
                  <a:cubicBezTo>
                    <a:pt x="272" y="240"/>
                    <a:pt x="266" y="228"/>
                    <a:pt x="263" y="214"/>
                  </a:cubicBezTo>
                  <a:cubicBezTo>
                    <a:pt x="256" y="246"/>
                    <a:pt x="245" y="279"/>
                    <a:pt x="234" y="289"/>
                  </a:cubicBezTo>
                  <a:cubicBezTo>
                    <a:pt x="211" y="307"/>
                    <a:pt x="184" y="289"/>
                    <a:pt x="175" y="248"/>
                  </a:cubicBezTo>
                  <a:cubicBezTo>
                    <a:pt x="174" y="242"/>
                    <a:pt x="173" y="235"/>
                    <a:pt x="172" y="227"/>
                  </a:cubicBezTo>
                  <a:cubicBezTo>
                    <a:pt x="165" y="245"/>
                    <a:pt x="147" y="258"/>
                    <a:pt x="126" y="256"/>
                  </a:cubicBezTo>
                  <a:cubicBezTo>
                    <a:pt x="72" y="249"/>
                    <a:pt x="89" y="158"/>
                    <a:pt x="91" y="104"/>
                  </a:cubicBezTo>
                  <a:lnTo>
                    <a:pt x="0" y="104"/>
                  </a:lnTo>
                  <a:lnTo>
                    <a:pt x="1" y="104"/>
                  </a:lnTo>
                  <a:close/>
                </a:path>
              </a:pathLst>
            </a:custGeom>
            <a:solidFill>
              <a:srgbClr val="6F3D2B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1354;p48">
              <a:extLst>
                <a:ext uri="{FF2B5EF4-FFF2-40B4-BE49-F238E27FC236}">
                  <a16:creationId xmlns:a16="http://schemas.microsoft.com/office/drawing/2014/main" id="{8D7842CF-1E35-16C6-C6C6-8422DB189207}"/>
                </a:ext>
              </a:extLst>
            </p:cNvPr>
            <p:cNvSpPr/>
            <p:nvPr/>
          </p:nvSpPr>
          <p:spPr>
            <a:xfrm>
              <a:off x="2597310" y="3138215"/>
              <a:ext cx="6120" cy="61200"/>
            </a:xfrm>
            <a:custGeom>
              <a:avLst/>
              <a:gdLst/>
              <a:ahLst/>
              <a:cxnLst/>
              <a:rect l="l" t="t" r="r" b="b"/>
              <a:pathLst>
                <a:path w="17" h="170" fill="none" extrusionOk="0">
                  <a:moveTo>
                    <a:pt x="0" y="0"/>
                  </a:moveTo>
                  <a:cubicBezTo>
                    <a:pt x="0" y="0"/>
                    <a:pt x="13" y="36"/>
                    <a:pt x="16" y="82"/>
                  </a:cubicBezTo>
                  <a:cubicBezTo>
                    <a:pt x="20" y="129"/>
                    <a:pt x="10" y="170"/>
                    <a:pt x="10" y="17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82425" tIns="23750" rIns="82425" bIns="23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1355;p48">
              <a:extLst>
                <a:ext uri="{FF2B5EF4-FFF2-40B4-BE49-F238E27FC236}">
                  <a16:creationId xmlns:a16="http://schemas.microsoft.com/office/drawing/2014/main" id="{3D2097FB-C734-B0D5-8654-DE61E34081FD}"/>
                </a:ext>
              </a:extLst>
            </p:cNvPr>
            <p:cNvSpPr/>
            <p:nvPr/>
          </p:nvSpPr>
          <p:spPr>
            <a:xfrm>
              <a:off x="2566710" y="3138935"/>
              <a:ext cx="3960" cy="65520"/>
            </a:xfrm>
            <a:custGeom>
              <a:avLst/>
              <a:gdLst/>
              <a:ahLst/>
              <a:cxnLst/>
              <a:rect l="l" t="t" r="r" b="b"/>
              <a:pathLst>
                <a:path w="11" h="182" fill="none" extrusionOk="0">
                  <a:moveTo>
                    <a:pt x="0" y="0"/>
                  </a:moveTo>
                  <a:cubicBezTo>
                    <a:pt x="0" y="0"/>
                    <a:pt x="11" y="54"/>
                    <a:pt x="11" y="92"/>
                  </a:cubicBezTo>
                  <a:cubicBezTo>
                    <a:pt x="12" y="130"/>
                    <a:pt x="5" y="182"/>
                    <a:pt x="5" y="18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82425" tIns="28075" rIns="82425" bIns="28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1356;p48">
              <a:extLst>
                <a:ext uri="{FF2B5EF4-FFF2-40B4-BE49-F238E27FC236}">
                  <a16:creationId xmlns:a16="http://schemas.microsoft.com/office/drawing/2014/main" id="{5E6EDFA6-BD2F-2665-36C4-A242648A6CF7}"/>
                </a:ext>
              </a:extLst>
            </p:cNvPr>
            <p:cNvSpPr/>
            <p:nvPr/>
          </p:nvSpPr>
          <p:spPr>
            <a:xfrm>
              <a:off x="2534670" y="3139655"/>
              <a:ext cx="5400" cy="68040"/>
            </a:xfrm>
            <a:custGeom>
              <a:avLst/>
              <a:gdLst/>
              <a:ahLst/>
              <a:cxnLst/>
              <a:rect l="l" t="t" r="r" b="b"/>
              <a:pathLst>
                <a:path w="15" h="189" fill="none" extrusionOk="0">
                  <a:moveTo>
                    <a:pt x="0" y="0"/>
                  </a:moveTo>
                  <a:cubicBezTo>
                    <a:pt x="0" y="0"/>
                    <a:pt x="15" y="43"/>
                    <a:pt x="15" y="88"/>
                  </a:cubicBezTo>
                  <a:cubicBezTo>
                    <a:pt x="14" y="133"/>
                    <a:pt x="6" y="189"/>
                    <a:pt x="6" y="18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82425" tIns="30600" rIns="82425" bIns="306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1357;p48">
              <a:extLst>
                <a:ext uri="{FF2B5EF4-FFF2-40B4-BE49-F238E27FC236}">
                  <a16:creationId xmlns:a16="http://schemas.microsoft.com/office/drawing/2014/main" id="{69059D58-7B3C-F5FB-7C0C-E7D8B70DF242}"/>
                </a:ext>
              </a:extLst>
            </p:cNvPr>
            <p:cNvSpPr/>
            <p:nvPr/>
          </p:nvSpPr>
          <p:spPr>
            <a:xfrm>
              <a:off x="3606390" y="3129935"/>
              <a:ext cx="160920" cy="106560"/>
            </a:xfrm>
            <a:custGeom>
              <a:avLst/>
              <a:gdLst/>
              <a:ahLst/>
              <a:cxnLst/>
              <a:rect l="l" t="t" r="r" b="b"/>
              <a:pathLst>
                <a:path w="447" h="296" extrusionOk="0">
                  <a:moveTo>
                    <a:pt x="447" y="104"/>
                  </a:moveTo>
                  <a:cubicBezTo>
                    <a:pt x="386" y="10"/>
                    <a:pt x="335" y="2"/>
                    <a:pt x="335" y="2"/>
                  </a:cubicBezTo>
                  <a:lnTo>
                    <a:pt x="335" y="2"/>
                  </a:lnTo>
                  <a:cubicBezTo>
                    <a:pt x="328" y="-1"/>
                    <a:pt x="319" y="-1"/>
                    <a:pt x="312" y="1"/>
                  </a:cubicBezTo>
                  <a:lnTo>
                    <a:pt x="312" y="1"/>
                  </a:lnTo>
                  <a:cubicBezTo>
                    <a:pt x="312" y="1"/>
                    <a:pt x="294" y="1"/>
                    <a:pt x="282" y="19"/>
                  </a:cubicBezTo>
                  <a:cubicBezTo>
                    <a:pt x="282" y="19"/>
                    <a:pt x="254" y="-2"/>
                    <a:pt x="225" y="0"/>
                  </a:cubicBezTo>
                  <a:cubicBezTo>
                    <a:pt x="217" y="0"/>
                    <a:pt x="198" y="3"/>
                    <a:pt x="189" y="19"/>
                  </a:cubicBezTo>
                  <a:cubicBezTo>
                    <a:pt x="189" y="19"/>
                    <a:pt x="171" y="10"/>
                    <a:pt x="162" y="6"/>
                  </a:cubicBezTo>
                  <a:cubicBezTo>
                    <a:pt x="147" y="-1"/>
                    <a:pt x="123" y="-4"/>
                    <a:pt x="112" y="7"/>
                  </a:cubicBezTo>
                  <a:cubicBezTo>
                    <a:pt x="109" y="11"/>
                    <a:pt x="106" y="14"/>
                    <a:pt x="104" y="19"/>
                  </a:cubicBezTo>
                  <a:cubicBezTo>
                    <a:pt x="104" y="19"/>
                    <a:pt x="90" y="6"/>
                    <a:pt x="74" y="4"/>
                  </a:cubicBezTo>
                  <a:cubicBezTo>
                    <a:pt x="57" y="1"/>
                    <a:pt x="36" y="6"/>
                    <a:pt x="30" y="12"/>
                  </a:cubicBezTo>
                  <a:cubicBezTo>
                    <a:pt x="10" y="31"/>
                    <a:pt x="0" y="92"/>
                    <a:pt x="0" y="116"/>
                  </a:cubicBezTo>
                  <a:cubicBezTo>
                    <a:pt x="0" y="138"/>
                    <a:pt x="5" y="163"/>
                    <a:pt x="12" y="186"/>
                  </a:cubicBezTo>
                  <a:cubicBezTo>
                    <a:pt x="22" y="216"/>
                    <a:pt x="36" y="241"/>
                    <a:pt x="59" y="238"/>
                  </a:cubicBezTo>
                  <a:cubicBezTo>
                    <a:pt x="83" y="236"/>
                    <a:pt x="88" y="216"/>
                    <a:pt x="93" y="200"/>
                  </a:cubicBezTo>
                  <a:cubicBezTo>
                    <a:pt x="97" y="216"/>
                    <a:pt x="104" y="243"/>
                    <a:pt x="112" y="260"/>
                  </a:cubicBezTo>
                  <a:cubicBezTo>
                    <a:pt x="116" y="268"/>
                    <a:pt x="152" y="276"/>
                    <a:pt x="168" y="251"/>
                  </a:cubicBezTo>
                  <a:cubicBezTo>
                    <a:pt x="175" y="240"/>
                    <a:pt x="181" y="228"/>
                    <a:pt x="184" y="214"/>
                  </a:cubicBezTo>
                  <a:cubicBezTo>
                    <a:pt x="191" y="246"/>
                    <a:pt x="202" y="279"/>
                    <a:pt x="213" y="289"/>
                  </a:cubicBezTo>
                  <a:cubicBezTo>
                    <a:pt x="236" y="307"/>
                    <a:pt x="263" y="289"/>
                    <a:pt x="272" y="248"/>
                  </a:cubicBezTo>
                  <a:cubicBezTo>
                    <a:pt x="274" y="242"/>
                    <a:pt x="274" y="235"/>
                    <a:pt x="275" y="227"/>
                  </a:cubicBezTo>
                  <a:cubicBezTo>
                    <a:pt x="282" y="245"/>
                    <a:pt x="300" y="258"/>
                    <a:pt x="321" y="256"/>
                  </a:cubicBezTo>
                  <a:cubicBezTo>
                    <a:pt x="375" y="249"/>
                    <a:pt x="359" y="158"/>
                    <a:pt x="356" y="104"/>
                  </a:cubicBezTo>
                  <a:lnTo>
                    <a:pt x="447" y="104"/>
                  </a:lnTo>
                  <a:close/>
                </a:path>
              </a:pathLst>
            </a:custGeom>
            <a:solidFill>
              <a:srgbClr val="FBB49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1358;p48">
              <a:extLst>
                <a:ext uri="{FF2B5EF4-FFF2-40B4-BE49-F238E27FC236}">
                  <a16:creationId xmlns:a16="http://schemas.microsoft.com/office/drawing/2014/main" id="{AC28DE56-4DC7-1F8C-8893-5456A1E5BA20}"/>
                </a:ext>
              </a:extLst>
            </p:cNvPr>
            <p:cNvSpPr/>
            <p:nvPr/>
          </p:nvSpPr>
          <p:spPr>
            <a:xfrm>
              <a:off x="3637350" y="3138215"/>
              <a:ext cx="5760" cy="61200"/>
            </a:xfrm>
            <a:custGeom>
              <a:avLst/>
              <a:gdLst/>
              <a:ahLst/>
              <a:cxnLst/>
              <a:rect l="l" t="t" r="r" b="b"/>
              <a:pathLst>
                <a:path w="16" h="170" fill="none" extrusionOk="0">
                  <a:moveTo>
                    <a:pt x="16" y="0"/>
                  </a:moveTo>
                  <a:cubicBezTo>
                    <a:pt x="16" y="0"/>
                    <a:pt x="3" y="36"/>
                    <a:pt x="0" y="82"/>
                  </a:cubicBezTo>
                  <a:cubicBezTo>
                    <a:pt x="-3" y="129"/>
                    <a:pt x="6" y="170"/>
                    <a:pt x="6" y="170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82425" tIns="23750" rIns="82425" bIns="23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1359;p48">
              <a:extLst>
                <a:ext uri="{FF2B5EF4-FFF2-40B4-BE49-F238E27FC236}">
                  <a16:creationId xmlns:a16="http://schemas.microsoft.com/office/drawing/2014/main" id="{22E35C5B-1C4B-4466-61DA-65963A7B1FE6}"/>
                </a:ext>
              </a:extLst>
            </p:cNvPr>
            <p:cNvSpPr/>
            <p:nvPr/>
          </p:nvSpPr>
          <p:spPr>
            <a:xfrm>
              <a:off x="3669750" y="3138935"/>
              <a:ext cx="3960" cy="65520"/>
            </a:xfrm>
            <a:custGeom>
              <a:avLst/>
              <a:gdLst/>
              <a:ahLst/>
              <a:cxnLst/>
              <a:rect l="l" t="t" r="r" b="b"/>
              <a:pathLst>
                <a:path w="11" h="182" fill="none" extrusionOk="0">
                  <a:moveTo>
                    <a:pt x="11" y="0"/>
                  </a:moveTo>
                  <a:cubicBezTo>
                    <a:pt x="11" y="0"/>
                    <a:pt x="1" y="54"/>
                    <a:pt x="0" y="92"/>
                  </a:cubicBezTo>
                  <a:cubicBezTo>
                    <a:pt x="-1" y="130"/>
                    <a:pt x="6" y="182"/>
                    <a:pt x="6" y="182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82425" tIns="28075" rIns="82425" bIns="28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1360;p48">
              <a:extLst>
                <a:ext uri="{FF2B5EF4-FFF2-40B4-BE49-F238E27FC236}">
                  <a16:creationId xmlns:a16="http://schemas.microsoft.com/office/drawing/2014/main" id="{37220D91-3252-1CEF-C73E-034910692B9E}"/>
                </a:ext>
              </a:extLst>
            </p:cNvPr>
            <p:cNvSpPr/>
            <p:nvPr/>
          </p:nvSpPr>
          <p:spPr>
            <a:xfrm>
              <a:off x="3700710" y="3139655"/>
              <a:ext cx="5400" cy="68040"/>
            </a:xfrm>
            <a:custGeom>
              <a:avLst/>
              <a:gdLst/>
              <a:ahLst/>
              <a:cxnLst/>
              <a:rect l="l" t="t" r="r" b="b"/>
              <a:pathLst>
                <a:path w="15" h="189" fill="none" extrusionOk="0">
                  <a:moveTo>
                    <a:pt x="15" y="0"/>
                  </a:moveTo>
                  <a:cubicBezTo>
                    <a:pt x="15" y="0"/>
                    <a:pt x="0" y="43"/>
                    <a:pt x="0" y="88"/>
                  </a:cubicBezTo>
                  <a:cubicBezTo>
                    <a:pt x="1" y="133"/>
                    <a:pt x="8" y="189"/>
                    <a:pt x="8" y="189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82425" tIns="30600" rIns="82425" bIns="306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0EF07F8-D79F-FE00-77F7-8E6CA4AE96EF}"/>
              </a:ext>
            </a:extLst>
          </p:cNvPr>
          <p:cNvSpPr txBox="1"/>
          <p:nvPr/>
        </p:nvSpPr>
        <p:spPr>
          <a:xfrm rot="20742798">
            <a:off x="-213557" y="2703891"/>
            <a:ext cx="12900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dirty="0">
                <a:solidFill>
                  <a:schemeClr val="bg1">
                    <a:lumMod val="85000"/>
                    <a:alpha val="66000"/>
                  </a:schemeClr>
                </a:solidFill>
              </a:rPr>
              <a:t>Rahul Sagar , Nitesh Kumar, Kuldeep</a:t>
            </a:r>
          </a:p>
          <a:p>
            <a:pPr algn="ctr"/>
            <a:r>
              <a:rPr lang="en-US" sz="4400" dirty="0">
                <a:solidFill>
                  <a:schemeClr val="bg1">
                    <a:lumMod val="85000"/>
                    <a:alpha val="66000"/>
                  </a:schemeClr>
                </a:solidFill>
              </a:rPr>
              <a:t>Shradha Shree , </a:t>
            </a:r>
            <a:r>
              <a:rPr lang="en-US" sz="4400" dirty="0" err="1">
                <a:solidFill>
                  <a:schemeClr val="bg1">
                    <a:lumMod val="85000"/>
                    <a:alpha val="66000"/>
                  </a:schemeClr>
                </a:solidFill>
              </a:rPr>
              <a:t>Aishna</a:t>
            </a:r>
            <a:endParaRPr lang="en-US" sz="4400" dirty="0">
              <a:solidFill>
                <a:schemeClr val="bg1">
                  <a:lumMod val="85000"/>
                  <a:alpha val="66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9CA1AC-5098-0980-9713-CD22D6BCEBD5}"/>
              </a:ext>
            </a:extLst>
          </p:cNvPr>
          <p:cNvSpPr txBox="1"/>
          <p:nvPr/>
        </p:nvSpPr>
        <p:spPr>
          <a:xfrm>
            <a:off x="838200" y="1212672"/>
            <a:ext cx="1005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2800" b="1" dirty="0"/>
              <a:t>Commission</a:t>
            </a:r>
            <a:r>
              <a:rPr lang="en-US" sz="2800" dirty="0"/>
              <a:t>: A small fee per transaction from customers .</a:t>
            </a:r>
          </a:p>
          <a:p>
            <a:pPr>
              <a:buFont typeface="+mj-lt"/>
              <a:buAutoNum type="arabicPeriod"/>
            </a:pPr>
            <a:r>
              <a:rPr lang="en-IN" sz="2800" b="1" dirty="0"/>
              <a:t>One time Registration fees: </a:t>
            </a:r>
            <a:r>
              <a:rPr lang="en-IN" sz="2800" dirty="0"/>
              <a:t>labour pay small amount registration fee 10 to 50[only for one time pay].</a:t>
            </a:r>
            <a:endParaRPr lang="en-US" sz="2800" dirty="0"/>
          </a:p>
          <a:p>
            <a:pPr>
              <a:buFont typeface="+mj-lt"/>
              <a:buAutoNum type="arabicPeriod"/>
            </a:pPr>
            <a:r>
              <a:rPr lang="en-US" sz="2800" b="1" dirty="0"/>
              <a:t>Subscription Plans</a:t>
            </a:r>
            <a:r>
              <a:rPr lang="en-US" sz="2800" dirty="0"/>
              <a:t>: Premium listings or priority hiring for customers.</a:t>
            </a:r>
          </a:p>
          <a:p>
            <a:pPr>
              <a:buFont typeface="+mj-lt"/>
              <a:buAutoNum type="arabicPeriod"/>
            </a:pPr>
            <a:r>
              <a:rPr lang="en-US" sz="2800" b="1" dirty="0"/>
              <a:t>Ads and Sponsorships</a:t>
            </a:r>
            <a:r>
              <a:rPr lang="en-US" sz="2800" dirty="0"/>
              <a:t>: Local businesses or training institutes promoting services.</a:t>
            </a:r>
          </a:p>
          <a:p>
            <a:pPr>
              <a:buFont typeface="+mj-lt"/>
              <a:buAutoNum type="arabicPeriod"/>
            </a:pPr>
            <a:r>
              <a:rPr lang="en-US" sz="2800" b="1" dirty="0"/>
              <a:t>Training and Upskilling</a:t>
            </a:r>
            <a:r>
              <a:rPr lang="en-US" sz="2800" dirty="0"/>
              <a:t>: Paid courses for laborers to enhance skills.</a:t>
            </a:r>
          </a:p>
        </p:txBody>
      </p:sp>
    </p:spTree>
    <p:extLst>
      <p:ext uri="{BB962C8B-B14F-4D97-AF65-F5344CB8AC3E}">
        <p14:creationId xmlns:p14="http://schemas.microsoft.com/office/powerpoint/2010/main" val="3748406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CAC9D-A480-AEB2-A7E9-A9DFFBDB3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DB29B-F04B-D3D8-6EC5-3FAFD0095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4878E36-C3A0-A6E4-0120-3CA1A39B1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675" y="2015331"/>
            <a:ext cx="5962650" cy="397192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CAE8F7-C36B-ED55-0E9D-63368420F0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 cap="flat" cmpd="sng" algn="ctr">
            <a:solidFill>
              <a:srgbClr val="E9803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F3B8E0-C95D-76CC-BDC7-CC97953CF4F9}"/>
              </a:ext>
            </a:extLst>
          </p:cNvPr>
          <p:cNvSpPr txBox="1"/>
          <p:nvPr/>
        </p:nvSpPr>
        <p:spPr>
          <a:xfrm>
            <a:off x="4124961" y="312486"/>
            <a:ext cx="86258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4400" b="1" u="none" dirty="0">
                <a:solidFill>
                  <a:srgbClr val="ED7D31"/>
                </a:solidFill>
                <a:effectLst>
                  <a:reflection stA="45000" endPos="0" dist="50800" dir="5400000" sy="-100000" algn="bl" rotWithShape="0"/>
                </a:effectLst>
                <a:latin typeface="Montserrat"/>
                <a:ea typeface="Montserrat"/>
                <a:cs typeface="Montserrat"/>
                <a:sym typeface="Montserrat"/>
              </a:rPr>
              <a:t>Competitive Advantages</a:t>
            </a:r>
          </a:p>
        </p:txBody>
      </p:sp>
      <p:grpSp>
        <p:nvGrpSpPr>
          <p:cNvPr id="272" name="Google Shape;1361;p48">
            <a:extLst>
              <a:ext uri="{FF2B5EF4-FFF2-40B4-BE49-F238E27FC236}">
                <a16:creationId xmlns:a16="http://schemas.microsoft.com/office/drawing/2014/main" id="{24F1922E-2533-BDA1-52AC-CF2799677C05}"/>
              </a:ext>
            </a:extLst>
          </p:cNvPr>
          <p:cNvGrpSpPr/>
          <p:nvPr/>
        </p:nvGrpSpPr>
        <p:grpSpPr>
          <a:xfrm>
            <a:off x="616660" y="1611513"/>
            <a:ext cx="3012677" cy="3971924"/>
            <a:chOff x="5748949" y="1270424"/>
            <a:chExt cx="2681824" cy="3535726"/>
          </a:xfrm>
        </p:grpSpPr>
        <p:sp>
          <p:nvSpPr>
            <p:cNvPr id="273" name="Google Shape;1362;p48">
              <a:extLst>
                <a:ext uri="{FF2B5EF4-FFF2-40B4-BE49-F238E27FC236}">
                  <a16:creationId xmlns:a16="http://schemas.microsoft.com/office/drawing/2014/main" id="{6D1EEADC-E5D0-AA90-1116-E10518FCFADE}"/>
                </a:ext>
              </a:extLst>
            </p:cNvPr>
            <p:cNvSpPr/>
            <p:nvPr/>
          </p:nvSpPr>
          <p:spPr>
            <a:xfrm>
              <a:off x="7482900" y="1526643"/>
              <a:ext cx="833743" cy="211759"/>
            </a:xfrm>
            <a:custGeom>
              <a:avLst/>
              <a:gdLst/>
              <a:ahLst/>
              <a:cxnLst/>
              <a:rect l="l" t="t" r="r" b="b"/>
              <a:pathLst>
                <a:path w="1819" h="462" extrusionOk="0">
                  <a:moveTo>
                    <a:pt x="1819" y="462"/>
                  </a:moveTo>
                  <a:cubicBezTo>
                    <a:pt x="1819" y="462"/>
                    <a:pt x="1784" y="203"/>
                    <a:pt x="1600" y="176"/>
                  </a:cubicBezTo>
                  <a:cubicBezTo>
                    <a:pt x="1417" y="149"/>
                    <a:pt x="1258" y="338"/>
                    <a:pt x="1258" y="338"/>
                  </a:cubicBezTo>
                  <a:cubicBezTo>
                    <a:pt x="1258" y="338"/>
                    <a:pt x="1238" y="34"/>
                    <a:pt x="964" y="3"/>
                  </a:cubicBezTo>
                  <a:cubicBezTo>
                    <a:pt x="646" y="-32"/>
                    <a:pt x="567" y="274"/>
                    <a:pt x="567" y="274"/>
                  </a:cubicBezTo>
                  <a:cubicBezTo>
                    <a:pt x="567" y="274"/>
                    <a:pt x="338" y="165"/>
                    <a:pt x="187" y="227"/>
                  </a:cubicBezTo>
                  <a:cubicBezTo>
                    <a:pt x="36" y="289"/>
                    <a:pt x="0" y="462"/>
                    <a:pt x="0" y="462"/>
                  </a:cubicBezTo>
                  <a:lnTo>
                    <a:pt x="1819" y="46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1363;p48">
              <a:extLst>
                <a:ext uri="{FF2B5EF4-FFF2-40B4-BE49-F238E27FC236}">
                  <a16:creationId xmlns:a16="http://schemas.microsoft.com/office/drawing/2014/main" id="{1EEF3756-7A55-F386-1B1A-C8ED0FF43D16}"/>
                </a:ext>
              </a:extLst>
            </p:cNvPr>
            <p:cNvSpPr/>
            <p:nvPr/>
          </p:nvSpPr>
          <p:spPr>
            <a:xfrm>
              <a:off x="5748949" y="1979036"/>
              <a:ext cx="733364" cy="186549"/>
            </a:xfrm>
            <a:custGeom>
              <a:avLst/>
              <a:gdLst/>
              <a:ahLst/>
              <a:cxnLst/>
              <a:rect l="l" t="t" r="r" b="b"/>
              <a:pathLst>
                <a:path w="1600" h="407" extrusionOk="0">
                  <a:moveTo>
                    <a:pt x="1600" y="407"/>
                  </a:moveTo>
                  <a:cubicBezTo>
                    <a:pt x="1600" y="407"/>
                    <a:pt x="1569" y="178"/>
                    <a:pt x="1408" y="155"/>
                  </a:cubicBezTo>
                  <a:cubicBezTo>
                    <a:pt x="1247" y="131"/>
                    <a:pt x="1107" y="298"/>
                    <a:pt x="1107" y="298"/>
                  </a:cubicBezTo>
                  <a:cubicBezTo>
                    <a:pt x="1107" y="298"/>
                    <a:pt x="1090" y="30"/>
                    <a:pt x="848" y="3"/>
                  </a:cubicBezTo>
                  <a:cubicBezTo>
                    <a:pt x="569" y="-28"/>
                    <a:pt x="499" y="241"/>
                    <a:pt x="499" y="241"/>
                  </a:cubicBezTo>
                  <a:cubicBezTo>
                    <a:pt x="499" y="241"/>
                    <a:pt x="297" y="146"/>
                    <a:pt x="164" y="201"/>
                  </a:cubicBezTo>
                  <a:cubicBezTo>
                    <a:pt x="31" y="255"/>
                    <a:pt x="0" y="407"/>
                    <a:pt x="0" y="407"/>
                  </a:cubicBezTo>
                  <a:lnTo>
                    <a:pt x="1600" y="40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1364;p48">
              <a:extLst>
                <a:ext uri="{FF2B5EF4-FFF2-40B4-BE49-F238E27FC236}">
                  <a16:creationId xmlns:a16="http://schemas.microsoft.com/office/drawing/2014/main" id="{C70B9856-E9F5-7309-599C-39DD9248E1C1}"/>
                </a:ext>
              </a:extLst>
            </p:cNvPr>
            <p:cNvSpPr/>
            <p:nvPr/>
          </p:nvSpPr>
          <p:spPr>
            <a:xfrm>
              <a:off x="8123219" y="2259089"/>
              <a:ext cx="307555" cy="307555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671" y="407"/>
                  </a:moveTo>
                  <a:lnTo>
                    <a:pt x="671" y="265"/>
                  </a:lnTo>
                  <a:lnTo>
                    <a:pt x="569" y="256"/>
                  </a:lnTo>
                  <a:cubicBezTo>
                    <a:pt x="566" y="246"/>
                    <a:pt x="562" y="236"/>
                    <a:pt x="558" y="227"/>
                  </a:cubicBezTo>
                  <a:lnTo>
                    <a:pt x="623" y="149"/>
                  </a:lnTo>
                  <a:lnTo>
                    <a:pt x="523" y="48"/>
                  </a:lnTo>
                  <a:lnTo>
                    <a:pt x="444" y="114"/>
                  </a:lnTo>
                  <a:cubicBezTo>
                    <a:pt x="435" y="109"/>
                    <a:pt x="426" y="105"/>
                    <a:pt x="416" y="102"/>
                  </a:cubicBezTo>
                  <a:lnTo>
                    <a:pt x="406" y="0"/>
                  </a:lnTo>
                  <a:lnTo>
                    <a:pt x="265" y="0"/>
                  </a:lnTo>
                  <a:lnTo>
                    <a:pt x="255" y="102"/>
                  </a:lnTo>
                  <a:cubicBezTo>
                    <a:pt x="246" y="106"/>
                    <a:pt x="236" y="109"/>
                    <a:pt x="227" y="114"/>
                  </a:cubicBezTo>
                  <a:lnTo>
                    <a:pt x="148" y="48"/>
                  </a:lnTo>
                  <a:lnTo>
                    <a:pt x="48" y="149"/>
                  </a:lnTo>
                  <a:lnTo>
                    <a:pt x="114" y="227"/>
                  </a:lnTo>
                  <a:cubicBezTo>
                    <a:pt x="109" y="236"/>
                    <a:pt x="105" y="246"/>
                    <a:pt x="102" y="256"/>
                  </a:cubicBezTo>
                  <a:lnTo>
                    <a:pt x="0" y="265"/>
                  </a:lnTo>
                  <a:lnTo>
                    <a:pt x="0" y="407"/>
                  </a:lnTo>
                  <a:lnTo>
                    <a:pt x="102" y="416"/>
                  </a:lnTo>
                  <a:cubicBezTo>
                    <a:pt x="105" y="426"/>
                    <a:pt x="109" y="435"/>
                    <a:pt x="114" y="444"/>
                  </a:cubicBezTo>
                  <a:lnTo>
                    <a:pt x="48" y="523"/>
                  </a:lnTo>
                  <a:lnTo>
                    <a:pt x="148" y="623"/>
                  </a:lnTo>
                  <a:lnTo>
                    <a:pt x="227" y="558"/>
                  </a:lnTo>
                  <a:cubicBezTo>
                    <a:pt x="236" y="562"/>
                    <a:pt x="246" y="566"/>
                    <a:pt x="255" y="569"/>
                  </a:cubicBezTo>
                  <a:lnTo>
                    <a:pt x="265" y="671"/>
                  </a:lnTo>
                  <a:lnTo>
                    <a:pt x="406" y="671"/>
                  </a:lnTo>
                  <a:lnTo>
                    <a:pt x="416" y="569"/>
                  </a:lnTo>
                  <a:cubicBezTo>
                    <a:pt x="426" y="566"/>
                    <a:pt x="435" y="562"/>
                    <a:pt x="444" y="558"/>
                  </a:cubicBezTo>
                  <a:lnTo>
                    <a:pt x="523" y="623"/>
                  </a:lnTo>
                  <a:lnTo>
                    <a:pt x="623" y="523"/>
                  </a:lnTo>
                  <a:lnTo>
                    <a:pt x="558" y="444"/>
                  </a:lnTo>
                  <a:cubicBezTo>
                    <a:pt x="562" y="435"/>
                    <a:pt x="566" y="426"/>
                    <a:pt x="569" y="416"/>
                  </a:cubicBezTo>
                  <a:lnTo>
                    <a:pt x="671" y="407"/>
                  </a:lnTo>
                  <a:moveTo>
                    <a:pt x="455" y="336"/>
                  </a:moveTo>
                  <a:cubicBezTo>
                    <a:pt x="455" y="402"/>
                    <a:pt x="402" y="455"/>
                    <a:pt x="336" y="455"/>
                  </a:cubicBezTo>
                  <a:cubicBezTo>
                    <a:pt x="270" y="455"/>
                    <a:pt x="216" y="402"/>
                    <a:pt x="216" y="336"/>
                  </a:cubicBezTo>
                  <a:cubicBezTo>
                    <a:pt x="216" y="270"/>
                    <a:pt x="270" y="216"/>
                    <a:pt x="336" y="216"/>
                  </a:cubicBezTo>
                  <a:cubicBezTo>
                    <a:pt x="402" y="216"/>
                    <a:pt x="455" y="270"/>
                    <a:pt x="455" y="3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1365;p48">
              <a:extLst>
                <a:ext uri="{FF2B5EF4-FFF2-40B4-BE49-F238E27FC236}">
                  <a16:creationId xmlns:a16="http://schemas.microsoft.com/office/drawing/2014/main" id="{5ED14FCB-4E16-9B95-93C4-D902256DCFC6}"/>
                </a:ext>
              </a:extLst>
            </p:cNvPr>
            <p:cNvSpPr/>
            <p:nvPr/>
          </p:nvSpPr>
          <p:spPr>
            <a:xfrm>
              <a:off x="6123424" y="1270424"/>
              <a:ext cx="117338" cy="117338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56" y="155"/>
                  </a:moveTo>
                  <a:lnTo>
                    <a:pt x="256" y="101"/>
                  </a:lnTo>
                  <a:lnTo>
                    <a:pt x="217" y="97"/>
                  </a:lnTo>
                  <a:cubicBezTo>
                    <a:pt x="215" y="93"/>
                    <a:pt x="214" y="90"/>
                    <a:pt x="212" y="86"/>
                  </a:cubicBezTo>
                  <a:lnTo>
                    <a:pt x="237" y="56"/>
                  </a:lnTo>
                  <a:lnTo>
                    <a:pt x="199" y="18"/>
                  </a:lnTo>
                  <a:lnTo>
                    <a:pt x="169" y="43"/>
                  </a:lnTo>
                  <a:cubicBezTo>
                    <a:pt x="166" y="41"/>
                    <a:pt x="162" y="40"/>
                    <a:pt x="158" y="38"/>
                  </a:cubicBezTo>
                  <a:lnTo>
                    <a:pt x="155" y="0"/>
                  </a:lnTo>
                  <a:lnTo>
                    <a:pt x="101" y="0"/>
                  </a:lnTo>
                  <a:lnTo>
                    <a:pt x="97" y="39"/>
                  </a:lnTo>
                  <a:cubicBezTo>
                    <a:pt x="94" y="40"/>
                    <a:pt x="90" y="41"/>
                    <a:pt x="86" y="43"/>
                  </a:cubicBezTo>
                  <a:lnTo>
                    <a:pt x="56" y="18"/>
                  </a:lnTo>
                  <a:lnTo>
                    <a:pt x="18" y="56"/>
                  </a:lnTo>
                  <a:lnTo>
                    <a:pt x="43" y="86"/>
                  </a:lnTo>
                  <a:cubicBezTo>
                    <a:pt x="41" y="90"/>
                    <a:pt x="40" y="94"/>
                    <a:pt x="39" y="97"/>
                  </a:cubicBezTo>
                  <a:lnTo>
                    <a:pt x="0" y="101"/>
                  </a:lnTo>
                  <a:lnTo>
                    <a:pt x="0" y="155"/>
                  </a:lnTo>
                  <a:lnTo>
                    <a:pt x="39" y="158"/>
                  </a:lnTo>
                  <a:cubicBezTo>
                    <a:pt x="40" y="162"/>
                    <a:pt x="41" y="165"/>
                    <a:pt x="43" y="169"/>
                  </a:cubicBezTo>
                  <a:lnTo>
                    <a:pt x="18" y="199"/>
                  </a:lnTo>
                  <a:lnTo>
                    <a:pt x="56" y="237"/>
                  </a:lnTo>
                  <a:lnTo>
                    <a:pt x="86" y="212"/>
                  </a:lnTo>
                  <a:cubicBezTo>
                    <a:pt x="90" y="214"/>
                    <a:pt x="94" y="215"/>
                    <a:pt x="97" y="217"/>
                  </a:cubicBezTo>
                  <a:lnTo>
                    <a:pt x="101" y="256"/>
                  </a:lnTo>
                  <a:lnTo>
                    <a:pt x="155" y="256"/>
                  </a:lnTo>
                  <a:lnTo>
                    <a:pt x="158" y="217"/>
                  </a:lnTo>
                  <a:cubicBezTo>
                    <a:pt x="162" y="215"/>
                    <a:pt x="166" y="214"/>
                    <a:pt x="169" y="212"/>
                  </a:cubicBezTo>
                  <a:lnTo>
                    <a:pt x="199" y="237"/>
                  </a:lnTo>
                  <a:lnTo>
                    <a:pt x="237" y="199"/>
                  </a:lnTo>
                  <a:lnTo>
                    <a:pt x="212" y="169"/>
                  </a:lnTo>
                  <a:cubicBezTo>
                    <a:pt x="214" y="165"/>
                    <a:pt x="215" y="162"/>
                    <a:pt x="217" y="158"/>
                  </a:cubicBezTo>
                  <a:lnTo>
                    <a:pt x="256" y="155"/>
                  </a:lnTo>
                  <a:moveTo>
                    <a:pt x="173" y="128"/>
                  </a:moveTo>
                  <a:cubicBezTo>
                    <a:pt x="173" y="153"/>
                    <a:pt x="154" y="173"/>
                    <a:pt x="128" y="173"/>
                  </a:cubicBezTo>
                  <a:cubicBezTo>
                    <a:pt x="103" y="173"/>
                    <a:pt x="82" y="153"/>
                    <a:pt x="82" y="128"/>
                  </a:cubicBezTo>
                  <a:cubicBezTo>
                    <a:pt x="82" y="102"/>
                    <a:pt x="103" y="82"/>
                    <a:pt x="128" y="82"/>
                  </a:cubicBezTo>
                  <a:cubicBezTo>
                    <a:pt x="154" y="82"/>
                    <a:pt x="173" y="102"/>
                    <a:pt x="173" y="1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1366;p48">
              <a:extLst>
                <a:ext uri="{FF2B5EF4-FFF2-40B4-BE49-F238E27FC236}">
                  <a16:creationId xmlns:a16="http://schemas.microsoft.com/office/drawing/2014/main" id="{1DE9A9B3-BC3C-722E-C107-69A7ECA62DB9}"/>
                </a:ext>
              </a:extLst>
            </p:cNvPr>
            <p:cNvSpPr/>
            <p:nvPr/>
          </p:nvSpPr>
          <p:spPr>
            <a:xfrm>
              <a:off x="5753991" y="2420429"/>
              <a:ext cx="218634" cy="218634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477" y="289"/>
                  </a:moveTo>
                  <a:lnTo>
                    <a:pt x="477" y="188"/>
                  </a:lnTo>
                  <a:lnTo>
                    <a:pt x="404" y="181"/>
                  </a:lnTo>
                  <a:cubicBezTo>
                    <a:pt x="402" y="174"/>
                    <a:pt x="399" y="167"/>
                    <a:pt x="396" y="161"/>
                  </a:cubicBezTo>
                  <a:lnTo>
                    <a:pt x="443" y="105"/>
                  </a:lnTo>
                  <a:lnTo>
                    <a:pt x="371" y="34"/>
                  </a:lnTo>
                  <a:lnTo>
                    <a:pt x="315" y="80"/>
                  </a:lnTo>
                  <a:cubicBezTo>
                    <a:pt x="309" y="77"/>
                    <a:pt x="302" y="74"/>
                    <a:pt x="295" y="72"/>
                  </a:cubicBezTo>
                  <a:lnTo>
                    <a:pt x="289" y="0"/>
                  </a:lnTo>
                  <a:lnTo>
                    <a:pt x="188" y="0"/>
                  </a:lnTo>
                  <a:lnTo>
                    <a:pt x="181" y="72"/>
                  </a:lnTo>
                  <a:cubicBezTo>
                    <a:pt x="174" y="74"/>
                    <a:pt x="167" y="77"/>
                    <a:pt x="161" y="80"/>
                  </a:cubicBezTo>
                  <a:lnTo>
                    <a:pt x="105" y="34"/>
                  </a:lnTo>
                  <a:lnTo>
                    <a:pt x="34" y="105"/>
                  </a:lnTo>
                  <a:lnTo>
                    <a:pt x="80" y="161"/>
                  </a:lnTo>
                  <a:cubicBezTo>
                    <a:pt x="77" y="167"/>
                    <a:pt x="74" y="174"/>
                    <a:pt x="72" y="181"/>
                  </a:cubicBezTo>
                  <a:lnTo>
                    <a:pt x="0" y="188"/>
                  </a:lnTo>
                  <a:lnTo>
                    <a:pt x="0" y="289"/>
                  </a:lnTo>
                  <a:lnTo>
                    <a:pt x="72" y="295"/>
                  </a:lnTo>
                  <a:cubicBezTo>
                    <a:pt x="74" y="302"/>
                    <a:pt x="77" y="309"/>
                    <a:pt x="80" y="315"/>
                  </a:cubicBezTo>
                  <a:lnTo>
                    <a:pt x="34" y="371"/>
                  </a:lnTo>
                  <a:lnTo>
                    <a:pt x="105" y="442"/>
                  </a:lnTo>
                  <a:lnTo>
                    <a:pt x="161" y="396"/>
                  </a:lnTo>
                  <a:cubicBezTo>
                    <a:pt x="168" y="399"/>
                    <a:pt x="174" y="402"/>
                    <a:pt x="181" y="404"/>
                  </a:cubicBezTo>
                  <a:lnTo>
                    <a:pt x="188" y="477"/>
                  </a:lnTo>
                  <a:lnTo>
                    <a:pt x="289" y="477"/>
                  </a:lnTo>
                  <a:lnTo>
                    <a:pt x="295" y="404"/>
                  </a:lnTo>
                  <a:cubicBezTo>
                    <a:pt x="302" y="402"/>
                    <a:pt x="309" y="399"/>
                    <a:pt x="315" y="396"/>
                  </a:cubicBezTo>
                  <a:lnTo>
                    <a:pt x="371" y="442"/>
                  </a:lnTo>
                  <a:lnTo>
                    <a:pt x="443" y="371"/>
                  </a:lnTo>
                  <a:lnTo>
                    <a:pt x="396" y="315"/>
                  </a:lnTo>
                  <a:cubicBezTo>
                    <a:pt x="399" y="309"/>
                    <a:pt x="402" y="302"/>
                    <a:pt x="404" y="295"/>
                  </a:cubicBezTo>
                  <a:lnTo>
                    <a:pt x="477" y="289"/>
                  </a:lnTo>
                  <a:moveTo>
                    <a:pt x="323" y="238"/>
                  </a:moveTo>
                  <a:cubicBezTo>
                    <a:pt x="323" y="285"/>
                    <a:pt x="285" y="323"/>
                    <a:pt x="238" y="323"/>
                  </a:cubicBezTo>
                  <a:cubicBezTo>
                    <a:pt x="191" y="323"/>
                    <a:pt x="153" y="285"/>
                    <a:pt x="153" y="238"/>
                  </a:cubicBezTo>
                  <a:cubicBezTo>
                    <a:pt x="153" y="191"/>
                    <a:pt x="191" y="153"/>
                    <a:pt x="238" y="153"/>
                  </a:cubicBezTo>
                  <a:cubicBezTo>
                    <a:pt x="285" y="153"/>
                    <a:pt x="323" y="191"/>
                    <a:pt x="323" y="2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1367;p48">
              <a:extLst>
                <a:ext uri="{FF2B5EF4-FFF2-40B4-BE49-F238E27FC236}">
                  <a16:creationId xmlns:a16="http://schemas.microsoft.com/office/drawing/2014/main" id="{36E0AF50-B3AC-DBB2-6E0A-7362D1ABD89C}"/>
                </a:ext>
              </a:extLst>
            </p:cNvPr>
            <p:cNvSpPr/>
            <p:nvPr/>
          </p:nvSpPr>
          <p:spPr>
            <a:xfrm>
              <a:off x="8048508" y="3550266"/>
              <a:ext cx="143923" cy="144381"/>
            </a:xfrm>
            <a:custGeom>
              <a:avLst/>
              <a:gdLst/>
              <a:ahLst/>
              <a:cxnLst/>
              <a:rect l="l" t="t" r="r" b="b"/>
              <a:pathLst>
                <a:path w="314" h="315" extrusionOk="0">
                  <a:moveTo>
                    <a:pt x="314" y="191"/>
                  </a:moveTo>
                  <a:lnTo>
                    <a:pt x="314" y="124"/>
                  </a:lnTo>
                  <a:lnTo>
                    <a:pt x="267" y="120"/>
                  </a:lnTo>
                  <a:cubicBezTo>
                    <a:pt x="265" y="115"/>
                    <a:pt x="263" y="111"/>
                    <a:pt x="261" y="107"/>
                  </a:cubicBezTo>
                  <a:lnTo>
                    <a:pt x="292" y="70"/>
                  </a:lnTo>
                  <a:lnTo>
                    <a:pt x="245" y="23"/>
                  </a:lnTo>
                  <a:lnTo>
                    <a:pt x="208" y="54"/>
                  </a:lnTo>
                  <a:cubicBezTo>
                    <a:pt x="204" y="52"/>
                    <a:pt x="199" y="50"/>
                    <a:pt x="195" y="48"/>
                  </a:cubicBezTo>
                  <a:lnTo>
                    <a:pt x="190" y="0"/>
                  </a:lnTo>
                  <a:lnTo>
                    <a:pt x="124" y="0"/>
                  </a:lnTo>
                  <a:lnTo>
                    <a:pt x="119" y="48"/>
                  </a:lnTo>
                  <a:cubicBezTo>
                    <a:pt x="115" y="50"/>
                    <a:pt x="110" y="51"/>
                    <a:pt x="106" y="54"/>
                  </a:cubicBezTo>
                  <a:lnTo>
                    <a:pt x="69" y="23"/>
                  </a:lnTo>
                  <a:lnTo>
                    <a:pt x="22" y="70"/>
                  </a:lnTo>
                  <a:lnTo>
                    <a:pt x="53" y="107"/>
                  </a:lnTo>
                  <a:cubicBezTo>
                    <a:pt x="51" y="111"/>
                    <a:pt x="49" y="115"/>
                    <a:pt x="47" y="120"/>
                  </a:cubicBezTo>
                  <a:lnTo>
                    <a:pt x="0" y="124"/>
                  </a:lnTo>
                  <a:lnTo>
                    <a:pt x="0" y="191"/>
                  </a:lnTo>
                  <a:lnTo>
                    <a:pt x="47" y="195"/>
                  </a:lnTo>
                  <a:cubicBezTo>
                    <a:pt x="49" y="200"/>
                    <a:pt x="51" y="204"/>
                    <a:pt x="53" y="208"/>
                  </a:cubicBezTo>
                  <a:lnTo>
                    <a:pt x="22" y="245"/>
                  </a:lnTo>
                  <a:lnTo>
                    <a:pt x="69" y="292"/>
                  </a:lnTo>
                  <a:lnTo>
                    <a:pt x="106" y="262"/>
                  </a:lnTo>
                  <a:cubicBezTo>
                    <a:pt x="110" y="264"/>
                    <a:pt x="115" y="266"/>
                    <a:pt x="119" y="267"/>
                  </a:cubicBezTo>
                  <a:lnTo>
                    <a:pt x="124" y="315"/>
                  </a:lnTo>
                  <a:lnTo>
                    <a:pt x="190" y="315"/>
                  </a:lnTo>
                  <a:lnTo>
                    <a:pt x="195" y="267"/>
                  </a:lnTo>
                  <a:cubicBezTo>
                    <a:pt x="199" y="266"/>
                    <a:pt x="204" y="264"/>
                    <a:pt x="208" y="262"/>
                  </a:cubicBezTo>
                  <a:lnTo>
                    <a:pt x="245" y="292"/>
                  </a:lnTo>
                  <a:lnTo>
                    <a:pt x="292" y="245"/>
                  </a:lnTo>
                  <a:lnTo>
                    <a:pt x="261" y="208"/>
                  </a:lnTo>
                  <a:cubicBezTo>
                    <a:pt x="263" y="204"/>
                    <a:pt x="265" y="200"/>
                    <a:pt x="267" y="195"/>
                  </a:cubicBezTo>
                  <a:lnTo>
                    <a:pt x="314" y="191"/>
                  </a:lnTo>
                  <a:moveTo>
                    <a:pt x="213" y="158"/>
                  </a:moveTo>
                  <a:cubicBezTo>
                    <a:pt x="213" y="188"/>
                    <a:pt x="188" y="214"/>
                    <a:pt x="157" y="214"/>
                  </a:cubicBezTo>
                  <a:cubicBezTo>
                    <a:pt x="126" y="214"/>
                    <a:pt x="101" y="188"/>
                    <a:pt x="101" y="158"/>
                  </a:cubicBezTo>
                  <a:cubicBezTo>
                    <a:pt x="101" y="127"/>
                    <a:pt x="126" y="102"/>
                    <a:pt x="157" y="102"/>
                  </a:cubicBezTo>
                  <a:cubicBezTo>
                    <a:pt x="188" y="102"/>
                    <a:pt x="213" y="127"/>
                    <a:pt x="213" y="1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1368;p48">
              <a:extLst>
                <a:ext uri="{FF2B5EF4-FFF2-40B4-BE49-F238E27FC236}">
                  <a16:creationId xmlns:a16="http://schemas.microsoft.com/office/drawing/2014/main" id="{9E7D2AB7-EBF1-373F-DAB7-3782597ADCBA}"/>
                </a:ext>
              </a:extLst>
            </p:cNvPr>
            <p:cNvSpPr/>
            <p:nvPr/>
          </p:nvSpPr>
          <p:spPr>
            <a:xfrm>
              <a:off x="7104300" y="1470266"/>
              <a:ext cx="218634" cy="218634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477" y="288"/>
                  </a:moveTo>
                  <a:lnTo>
                    <a:pt x="477" y="188"/>
                  </a:lnTo>
                  <a:lnTo>
                    <a:pt x="405" y="181"/>
                  </a:lnTo>
                  <a:cubicBezTo>
                    <a:pt x="403" y="174"/>
                    <a:pt x="400" y="167"/>
                    <a:pt x="397" y="161"/>
                  </a:cubicBezTo>
                  <a:lnTo>
                    <a:pt x="443" y="105"/>
                  </a:lnTo>
                  <a:lnTo>
                    <a:pt x="372" y="34"/>
                  </a:lnTo>
                  <a:lnTo>
                    <a:pt x="316" y="80"/>
                  </a:lnTo>
                  <a:cubicBezTo>
                    <a:pt x="309" y="77"/>
                    <a:pt x="303" y="74"/>
                    <a:pt x="296" y="72"/>
                  </a:cubicBezTo>
                  <a:lnTo>
                    <a:pt x="289" y="0"/>
                  </a:lnTo>
                  <a:lnTo>
                    <a:pt x="188" y="0"/>
                  </a:lnTo>
                  <a:lnTo>
                    <a:pt x="182" y="72"/>
                  </a:lnTo>
                  <a:cubicBezTo>
                    <a:pt x="175" y="74"/>
                    <a:pt x="168" y="77"/>
                    <a:pt x="162" y="80"/>
                  </a:cubicBezTo>
                  <a:lnTo>
                    <a:pt x="106" y="34"/>
                  </a:lnTo>
                  <a:lnTo>
                    <a:pt x="35" y="105"/>
                  </a:lnTo>
                  <a:lnTo>
                    <a:pt x="81" y="161"/>
                  </a:lnTo>
                  <a:cubicBezTo>
                    <a:pt x="78" y="167"/>
                    <a:pt x="75" y="174"/>
                    <a:pt x="73" y="181"/>
                  </a:cubicBezTo>
                  <a:lnTo>
                    <a:pt x="0" y="188"/>
                  </a:lnTo>
                  <a:lnTo>
                    <a:pt x="0" y="288"/>
                  </a:lnTo>
                  <a:lnTo>
                    <a:pt x="73" y="295"/>
                  </a:lnTo>
                  <a:cubicBezTo>
                    <a:pt x="75" y="302"/>
                    <a:pt x="78" y="309"/>
                    <a:pt x="81" y="315"/>
                  </a:cubicBezTo>
                  <a:lnTo>
                    <a:pt x="35" y="371"/>
                  </a:lnTo>
                  <a:lnTo>
                    <a:pt x="106" y="442"/>
                  </a:lnTo>
                  <a:lnTo>
                    <a:pt x="162" y="396"/>
                  </a:lnTo>
                  <a:cubicBezTo>
                    <a:pt x="168" y="399"/>
                    <a:pt x="175" y="402"/>
                    <a:pt x="182" y="404"/>
                  </a:cubicBezTo>
                  <a:lnTo>
                    <a:pt x="188" y="477"/>
                  </a:lnTo>
                  <a:lnTo>
                    <a:pt x="289" y="477"/>
                  </a:lnTo>
                  <a:lnTo>
                    <a:pt x="296" y="404"/>
                  </a:lnTo>
                  <a:cubicBezTo>
                    <a:pt x="303" y="402"/>
                    <a:pt x="309" y="399"/>
                    <a:pt x="316" y="396"/>
                  </a:cubicBezTo>
                  <a:lnTo>
                    <a:pt x="372" y="442"/>
                  </a:lnTo>
                  <a:lnTo>
                    <a:pt x="443" y="371"/>
                  </a:lnTo>
                  <a:lnTo>
                    <a:pt x="397" y="315"/>
                  </a:lnTo>
                  <a:cubicBezTo>
                    <a:pt x="400" y="309"/>
                    <a:pt x="403" y="302"/>
                    <a:pt x="405" y="295"/>
                  </a:cubicBezTo>
                  <a:lnTo>
                    <a:pt x="477" y="288"/>
                  </a:lnTo>
                  <a:moveTo>
                    <a:pt x="324" y="238"/>
                  </a:moveTo>
                  <a:cubicBezTo>
                    <a:pt x="324" y="285"/>
                    <a:pt x="286" y="323"/>
                    <a:pt x="239" y="323"/>
                  </a:cubicBezTo>
                  <a:cubicBezTo>
                    <a:pt x="192" y="323"/>
                    <a:pt x="154" y="285"/>
                    <a:pt x="154" y="238"/>
                  </a:cubicBezTo>
                  <a:cubicBezTo>
                    <a:pt x="154" y="191"/>
                    <a:pt x="192" y="153"/>
                    <a:pt x="239" y="153"/>
                  </a:cubicBezTo>
                  <a:cubicBezTo>
                    <a:pt x="286" y="153"/>
                    <a:pt x="324" y="191"/>
                    <a:pt x="324" y="238"/>
                  </a:cubicBezTo>
                  <a:close/>
                </a:path>
              </a:pathLst>
            </a:custGeom>
            <a:solidFill>
              <a:srgbClr val="FFFFFF">
                <a:alpha val="4563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1369;p48">
              <a:extLst>
                <a:ext uri="{FF2B5EF4-FFF2-40B4-BE49-F238E27FC236}">
                  <a16:creationId xmlns:a16="http://schemas.microsoft.com/office/drawing/2014/main" id="{B191896C-8278-7261-2162-E5A8F53D6AB2}"/>
                </a:ext>
              </a:extLst>
            </p:cNvPr>
            <p:cNvSpPr/>
            <p:nvPr/>
          </p:nvSpPr>
          <p:spPr>
            <a:xfrm>
              <a:off x="6439688" y="3341257"/>
              <a:ext cx="282345" cy="282345"/>
            </a:xfrm>
            <a:custGeom>
              <a:avLst/>
              <a:gdLst/>
              <a:ahLst/>
              <a:cxnLst/>
              <a:rect l="l" t="t" r="r" b="b"/>
              <a:pathLst>
                <a:path w="616" h="616" extrusionOk="0">
                  <a:moveTo>
                    <a:pt x="616" y="373"/>
                  </a:moveTo>
                  <a:lnTo>
                    <a:pt x="616" y="243"/>
                  </a:lnTo>
                  <a:lnTo>
                    <a:pt x="523" y="234"/>
                  </a:lnTo>
                  <a:cubicBezTo>
                    <a:pt x="520" y="225"/>
                    <a:pt x="516" y="217"/>
                    <a:pt x="512" y="208"/>
                  </a:cubicBezTo>
                  <a:lnTo>
                    <a:pt x="572" y="136"/>
                  </a:lnTo>
                  <a:lnTo>
                    <a:pt x="480" y="44"/>
                  </a:lnTo>
                  <a:lnTo>
                    <a:pt x="408" y="104"/>
                  </a:lnTo>
                  <a:cubicBezTo>
                    <a:pt x="399" y="100"/>
                    <a:pt x="391" y="97"/>
                    <a:pt x="382" y="93"/>
                  </a:cubicBezTo>
                  <a:lnTo>
                    <a:pt x="373" y="0"/>
                  </a:lnTo>
                  <a:lnTo>
                    <a:pt x="243" y="0"/>
                  </a:lnTo>
                  <a:lnTo>
                    <a:pt x="235" y="93"/>
                  </a:lnTo>
                  <a:cubicBezTo>
                    <a:pt x="226" y="97"/>
                    <a:pt x="217" y="100"/>
                    <a:pt x="208" y="104"/>
                  </a:cubicBezTo>
                  <a:lnTo>
                    <a:pt x="136" y="44"/>
                  </a:lnTo>
                  <a:lnTo>
                    <a:pt x="45" y="136"/>
                  </a:lnTo>
                  <a:lnTo>
                    <a:pt x="104" y="208"/>
                  </a:lnTo>
                  <a:cubicBezTo>
                    <a:pt x="100" y="217"/>
                    <a:pt x="97" y="225"/>
                    <a:pt x="94" y="234"/>
                  </a:cubicBezTo>
                  <a:lnTo>
                    <a:pt x="0" y="243"/>
                  </a:lnTo>
                  <a:lnTo>
                    <a:pt x="0" y="373"/>
                  </a:lnTo>
                  <a:lnTo>
                    <a:pt x="94" y="382"/>
                  </a:lnTo>
                  <a:cubicBezTo>
                    <a:pt x="97" y="390"/>
                    <a:pt x="100" y="399"/>
                    <a:pt x="104" y="408"/>
                  </a:cubicBezTo>
                  <a:lnTo>
                    <a:pt x="45" y="480"/>
                  </a:lnTo>
                  <a:lnTo>
                    <a:pt x="136" y="571"/>
                  </a:lnTo>
                  <a:lnTo>
                    <a:pt x="208" y="512"/>
                  </a:lnTo>
                  <a:cubicBezTo>
                    <a:pt x="217" y="516"/>
                    <a:pt x="226" y="519"/>
                    <a:pt x="235" y="522"/>
                  </a:cubicBezTo>
                  <a:lnTo>
                    <a:pt x="243" y="616"/>
                  </a:lnTo>
                  <a:lnTo>
                    <a:pt x="373" y="616"/>
                  </a:lnTo>
                  <a:lnTo>
                    <a:pt x="382" y="523"/>
                  </a:lnTo>
                  <a:cubicBezTo>
                    <a:pt x="391" y="519"/>
                    <a:pt x="399" y="516"/>
                    <a:pt x="408" y="512"/>
                  </a:cubicBezTo>
                  <a:lnTo>
                    <a:pt x="480" y="572"/>
                  </a:lnTo>
                  <a:lnTo>
                    <a:pt x="572" y="480"/>
                  </a:lnTo>
                  <a:lnTo>
                    <a:pt x="512" y="408"/>
                  </a:lnTo>
                  <a:cubicBezTo>
                    <a:pt x="516" y="399"/>
                    <a:pt x="520" y="391"/>
                    <a:pt x="523" y="382"/>
                  </a:cubicBezTo>
                  <a:lnTo>
                    <a:pt x="616" y="373"/>
                  </a:lnTo>
                  <a:moveTo>
                    <a:pt x="418" y="308"/>
                  </a:moveTo>
                  <a:cubicBezTo>
                    <a:pt x="418" y="368"/>
                    <a:pt x="369" y="417"/>
                    <a:pt x="308" y="417"/>
                  </a:cubicBezTo>
                  <a:cubicBezTo>
                    <a:pt x="248" y="417"/>
                    <a:pt x="199" y="368"/>
                    <a:pt x="199" y="308"/>
                  </a:cubicBezTo>
                  <a:cubicBezTo>
                    <a:pt x="199" y="247"/>
                    <a:pt x="248" y="199"/>
                    <a:pt x="308" y="199"/>
                  </a:cubicBezTo>
                  <a:cubicBezTo>
                    <a:pt x="369" y="199"/>
                    <a:pt x="418" y="247"/>
                    <a:pt x="418" y="308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1370;p48">
              <a:extLst>
                <a:ext uri="{FF2B5EF4-FFF2-40B4-BE49-F238E27FC236}">
                  <a16:creationId xmlns:a16="http://schemas.microsoft.com/office/drawing/2014/main" id="{122E0C3E-ED62-9B87-FDF1-EBE042F931F5}"/>
                </a:ext>
              </a:extLst>
            </p:cNvPr>
            <p:cNvSpPr/>
            <p:nvPr/>
          </p:nvSpPr>
          <p:spPr>
            <a:xfrm>
              <a:off x="7374728" y="1769111"/>
              <a:ext cx="334597" cy="1171091"/>
            </a:xfrm>
            <a:custGeom>
              <a:avLst/>
              <a:gdLst/>
              <a:ahLst/>
              <a:cxnLst/>
              <a:rect l="l" t="t" r="r" b="b"/>
              <a:pathLst>
                <a:path w="730" h="2555" extrusionOk="0">
                  <a:moveTo>
                    <a:pt x="730" y="788"/>
                  </a:moveTo>
                  <a:lnTo>
                    <a:pt x="730" y="625"/>
                  </a:lnTo>
                  <a:lnTo>
                    <a:pt x="244" y="625"/>
                  </a:lnTo>
                  <a:lnTo>
                    <a:pt x="244" y="606"/>
                  </a:lnTo>
                  <a:lnTo>
                    <a:pt x="376" y="606"/>
                  </a:lnTo>
                  <a:lnTo>
                    <a:pt x="376" y="263"/>
                  </a:lnTo>
                  <a:lnTo>
                    <a:pt x="321" y="263"/>
                  </a:lnTo>
                  <a:lnTo>
                    <a:pt x="321" y="0"/>
                  </a:lnTo>
                  <a:lnTo>
                    <a:pt x="296" y="0"/>
                  </a:lnTo>
                  <a:lnTo>
                    <a:pt x="296" y="263"/>
                  </a:lnTo>
                  <a:lnTo>
                    <a:pt x="244" y="263"/>
                  </a:lnTo>
                  <a:lnTo>
                    <a:pt x="0" y="508"/>
                  </a:lnTo>
                  <a:lnTo>
                    <a:pt x="0" y="2555"/>
                  </a:lnTo>
                  <a:lnTo>
                    <a:pt x="730" y="2555"/>
                  </a:lnTo>
                  <a:lnTo>
                    <a:pt x="730" y="1714"/>
                  </a:lnTo>
                  <a:lnTo>
                    <a:pt x="244" y="1714"/>
                  </a:lnTo>
                  <a:lnTo>
                    <a:pt x="244" y="1695"/>
                  </a:lnTo>
                  <a:lnTo>
                    <a:pt x="730" y="1695"/>
                  </a:lnTo>
                  <a:lnTo>
                    <a:pt x="730" y="1532"/>
                  </a:lnTo>
                  <a:lnTo>
                    <a:pt x="244" y="1532"/>
                  </a:lnTo>
                  <a:lnTo>
                    <a:pt x="244" y="1513"/>
                  </a:lnTo>
                  <a:lnTo>
                    <a:pt x="730" y="1513"/>
                  </a:lnTo>
                  <a:lnTo>
                    <a:pt x="730" y="1351"/>
                  </a:lnTo>
                  <a:lnTo>
                    <a:pt x="244" y="1351"/>
                  </a:lnTo>
                  <a:lnTo>
                    <a:pt x="244" y="1332"/>
                  </a:lnTo>
                  <a:lnTo>
                    <a:pt x="730" y="1332"/>
                  </a:lnTo>
                  <a:lnTo>
                    <a:pt x="730" y="1169"/>
                  </a:lnTo>
                  <a:lnTo>
                    <a:pt x="244" y="1169"/>
                  </a:lnTo>
                  <a:lnTo>
                    <a:pt x="244" y="1150"/>
                  </a:lnTo>
                  <a:lnTo>
                    <a:pt x="730" y="1150"/>
                  </a:lnTo>
                  <a:lnTo>
                    <a:pt x="730" y="988"/>
                  </a:lnTo>
                  <a:lnTo>
                    <a:pt x="244" y="988"/>
                  </a:lnTo>
                  <a:lnTo>
                    <a:pt x="244" y="969"/>
                  </a:lnTo>
                  <a:lnTo>
                    <a:pt x="730" y="969"/>
                  </a:lnTo>
                  <a:lnTo>
                    <a:pt x="730" y="806"/>
                  </a:lnTo>
                  <a:lnTo>
                    <a:pt x="244" y="806"/>
                  </a:lnTo>
                  <a:lnTo>
                    <a:pt x="244" y="788"/>
                  </a:lnTo>
                  <a:lnTo>
                    <a:pt x="730" y="788"/>
                  </a:lnTo>
                  <a:close/>
                </a:path>
              </a:pathLst>
            </a:custGeom>
            <a:solidFill>
              <a:srgbClr val="FFFFFF">
                <a:alpha val="4563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1371;p48">
              <a:extLst>
                <a:ext uri="{FF2B5EF4-FFF2-40B4-BE49-F238E27FC236}">
                  <a16:creationId xmlns:a16="http://schemas.microsoft.com/office/drawing/2014/main" id="{67F71FED-FAE4-974F-EB47-81057D8DB7C0}"/>
                </a:ext>
              </a:extLst>
            </p:cNvPr>
            <p:cNvSpPr/>
            <p:nvPr/>
          </p:nvSpPr>
          <p:spPr>
            <a:xfrm>
              <a:off x="6666573" y="2447472"/>
              <a:ext cx="294721" cy="496854"/>
            </a:xfrm>
            <a:custGeom>
              <a:avLst/>
              <a:gdLst/>
              <a:ahLst/>
              <a:cxnLst/>
              <a:rect l="l" t="t" r="r" b="b"/>
              <a:pathLst>
                <a:path w="643" h="1084" extrusionOk="0">
                  <a:moveTo>
                    <a:pt x="290" y="582"/>
                  </a:moveTo>
                  <a:lnTo>
                    <a:pt x="290" y="562"/>
                  </a:lnTo>
                  <a:lnTo>
                    <a:pt x="556" y="562"/>
                  </a:lnTo>
                  <a:lnTo>
                    <a:pt x="556" y="369"/>
                  </a:lnTo>
                  <a:lnTo>
                    <a:pt x="290" y="369"/>
                  </a:lnTo>
                  <a:lnTo>
                    <a:pt x="290" y="349"/>
                  </a:lnTo>
                  <a:lnTo>
                    <a:pt x="363" y="349"/>
                  </a:lnTo>
                  <a:lnTo>
                    <a:pt x="363" y="235"/>
                  </a:lnTo>
                  <a:lnTo>
                    <a:pt x="243" y="235"/>
                  </a:lnTo>
                  <a:lnTo>
                    <a:pt x="243" y="0"/>
                  </a:lnTo>
                  <a:lnTo>
                    <a:pt x="218" y="0"/>
                  </a:lnTo>
                  <a:lnTo>
                    <a:pt x="218" y="235"/>
                  </a:lnTo>
                  <a:lnTo>
                    <a:pt x="98" y="235"/>
                  </a:lnTo>
                  <a:lnTo>
                    <a:pt x="98" y="369"/>
                  </a:lnTo>
                  <a:lnTo>
                    <a:pt x="48" y="369"/>
                  </a:lnTo>
                  <a:lnTo>
                    <a:pt x="48" y="582"/>
                  </a:lnTo>
                  <a:lnTo>
                    <a:pt x="0" y="582"/>
                  </a:lnTo>
                  <a:lnTo>
                    <a:pt x="0" y="1084"/>
                  </a:lnTo>
                  <a:lnTo>
                    <a:pt x="643" y="1084"/>
                  </a:lnTo>
                  <a:lnTo>
                    <a:pt x="643" y="582"/>
                  </a:lnTo>
                  <a:lnTo>
                    <a:pt x="290" y="582"/>
                  </a:lnTo>
                  <a:close/>
                </a:path>
              </a:pathLst>
            </a:custGeom>
            <a:solidFill>
              <a:srgbClr val="FFFFFF">
                <a:alpha val="4563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1372;p48">
              <a:extLst>
                <a:ext uri="{FF2B5EF4-FFF2-40B4-BE49-F238E27FC236}">
                  <a16:creationId xmlns:a16="http://schemas.microsoft.com/office/drawing/2014/main" id="{A8858450-F0CD-3F0F-52FF-981A3309D8D2}"/>
                </a:ext>
              </a:extLst>
            </p:cNvPr>
            <p:cNvSpPr/>
            <p:nvPr/>
          </p:nvSpPr>
          <p:spPr>
            <a:xfrm>
              <a:off x="7021796" y="2263673"/>
              <a:ext cx="282345" cy="676528"/>
            </a:xfrm>
            <a:custGeom>
              <a:avLst/>
              <a:gdLst/>
              <a:ahLst/>
              <a:cxnLst/>
              <a:rect l="l" t="t" r="r" b="b"/>
              <a:pathLst>
                <a:path w="616" h="1476" extrusionOk="0">
                  <a:moveTo>
                    <a:pt x="510" y="0"/>
                  </a:moveTo>
                  <a:lnTo>
                    <a:pt x="233" y="277"/>
                  </a:lnTo>
                  <a:lnTo>
                    <a:pt x="233" y="337"/>
                  </a:lnTo>
                  <a:lnTo>
                    <a:pt x="0" y="337"/>
                  </a:lnTo>
                  <a:lnTo>
                    <a:pt x="0" y="1476"/>
                  </a:lnTo>
                  <a:lnTo>
                    <a:pt x="616" y="1476"/>
                  </a:lnTo>
                  <a:lnTo>
                    <a:pt x="616" y="0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>
                <a:alpha val="4563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1373;p48">
              <a:extLst>
                <a:ext uri="{FF2B5EF4-FFF2-40B4-BE49-F238E27FC236}">
                  <a16:creationId xmlns:a16="http://schemas.microsoft.com/office/drawing/2014/main" id="{D53A5B2F-F022-577F-CBDA-74F2FCCA63C4}"/>
                </a:ext>
              </a:extLst>
            </p:cNvPr>
            <p:cNvSpPr/>
            <p:nvPr/>
          </p:nvSpPr>
          <p:spPr>
            <a:xfrm>
              <a:off x="6207761" y="2221504"/>
              <a:ext cx="417101" cy="739323"/>
            </a:xfrm>
            <a:custGeom>
              <a:avLst/>
              <a:gdLst/>
              <a:ahLst/>
              <a:cxnLst/>
              <a:rect l="l" t="t" r="r" b="b"/>
              <a:pathLst>
                <a:path w="910" h="1613" extrusionOk="0">
                  <a:moveTo>
                    <a:pt x="910" y="499"/>
                  </a:moveTo>
                  <a:lnTo>
                    <a:pt x="910" y="1613"/>
                  </a:lnTo>
                  <a:lnTo>
                    <a:pt x="0" y="1613"/>
                  </a:lnTo>
                  <a:lnTo>
                    <a:pt x="0" y="885"/>
                  </a:lnTo>
                  <a:lnTo>
                    <a:pt x="284" y="885"/>
                  </a:lnTo>
                  <a:lnTo>
                    <a:pt x="284" y="866"/>
                  </a:lnTo>
                  <a:lnTo>
                    <a:pt x="59" y="866"/>
                  </a:lnTo>
                  <a:lnTo>
                    <a:pt x="59" y="64"/>
                  </a:lnTo>
                  <a:lnTo>
                    <a:pt x="159" y="0"/>
                  </a:lnTo>
                  <a:lnTo>
                    <a:pt x="355" y="0"/>
                  </a:lnTo>
                  <a:lnTo>
                    <a:pt x="355" y="49"/>
                  </a:lnTo>
                  <a:lnTo>
                    <a:pt x="245" y="49"/>
                  </a:lnTo>
                  <a:lnTo>
                    <a:pt x="245" y="68"/>
                  </a:lnTo>
                  <a:lnTo>
                    <a:pt x="355" y="68"/>
                  </a:lnTo>
                  <a:lnTo>
                    <a:pt x="355" y="175"/>
                  </a:lnTo>
                  <a:lnTo>
                    <a:pt x="549" y="369"/>
                  </a:lnTo>
                  <a:lnTo>
                    <a:pt x="549" y="480"/>
                  </a:lnTo>
                  <a:lnTo>
                    <a:pt x="425" y="480"/>
                  </a:lnTo>
                  <a:lnTo>
                    <a:pt x="425" y="499"/>
                  </a:lnTo>
                  <a:lnTo>
                    <a:pt x="910" y="499"/>
                  </a:lnTo>
                  <a:close/>
                </a:path>
              </a:pathLst>
            </a:custGeom>
            <a:solidFill>
              <a:srgbClr val="FFFFFF">
                <a:alpha val="4563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1374;p48">
              <a:extLst>
                <a:ext uri="{FF2B5EF4-FFF2-40B4-BE49-F238E27FC236}">
                  <a16:creationId xmlns:a16="http://schemas.microsoft.com/office/drawing/2014/main" id="{8304C7A3-591E-9DF4-5003-EB5A73B9588F}"/>
                </a:ext>
              </a:extLst>
            </p:cNvPr>
            <p:cNvSpPr/>
            <p:nvPr/>
          </p:nvSpPr>
          <p:spPr>
            <a:xfrm>
              <a:off x="8277226" y="2779776"/>
              <a:ext cx="54544" cy="55002"/>
            </a:xfrm>
            <a:custGeom>
              <a:avLst/>
              <a:gdLst/>
              <a:ahLst/>
              <a:cxnLst/>
              <a:rect l="l" t="t" r="r" b="b"/>
              <a:pathLst>
                <a:path w="119" h="120" extrusionOk="0">
                  <a:moveTo>
                    <a:pt x="119" y="60"/>
                  </a:moveTo>
                  <a:cubicBezTo>
                    <a:pt x="119" y="93"/>
                    <a:pt x="92" y="120"/>
                    <a:pt x="59" y="120"/>
                  </a:cubicBezTo>
                  <a:cubicBezTo>
                    <a:pt x="26" y="120"/>
                    <a:pt x="0" y="93"/>
                    <a:pt x="0" y="60"/>
                  </a:cubicBezTo>
                  <a:cubicBezTo>
                    <a:pt x="0" y="27"/>
                    <a:pt x="26" y="0"/>
                    <a:pt x="59" y="0"/>
                  </a:cubicBezTo>
                  <a:cubicBezTo>
                    <a:pt x="92" y="0"/>
                    <a:pt x="119" y="27"/>
                    <a:pt x="119" y="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1375;p48">
              <a:extLst>
                <a:ext uri="{FF2B5EF4-FFF2-40B4-BE49-F238E27FC236}">
                  <a16:creationId xmlns:a16="http://schemas.microsoft.com/office/drawing/2014/main" id="{9AD0B69F-23CF-11B9-DB21-53465B854DD3}"/>
                </a:ext>
              </a:extLst>
            </p:cNvPr>
            <p:cNvSpPr/>
            <p:nvPr/>
          </p:nvSpPr>
          <p:spPr>
            <a:xfrm>
              <a:off x="5880038" y="2779776"/>
              <a:ext cx="48127" cy="48585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105" y="53"/>
                  </a:moveTo>
                  <a:cubicBezTo>
                    <a:pt x="105" y="82"/>
                    <a:pt x="82" y="106"/>
                    <a:pt x="52" y="106"/>
                  </a:cubicBezTo>
                  <a:cubicBezTo>
                    <a:pt x="23" y="106"/>
                    <a:pt x="0" y="82"/>
                    <a:pt x="0" y="53"/>
                  </a:cubicBezTo>
                  <a:cubicBezTo>
                    <a:pt x="0" y="24"/>
                    <a:pt x="23" y="0"/>
                    <a:pt x="52" y="0"/>
                  </a:cubicBezTo>
                  <a:cubicBezTo>
                    <a:pt x="82" y="0"/>
                    <a:pt x="105" y="24"/>
                    <a:pt x="105" y="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1376;p48">
              <a:extLst>
                <a:ext uri="{FF2B5EF4-FFF2-40B4-BE49-F238E27FC236}">
                  <a16:creationId xmlns:a16="http://schemas.microsoft.com/office/drawing/2014/main" id="{8FD49A2E-559D-EBFD-792E-C2653D55C5E5}"/>
                </a:ext>
              </a:extLst>
            </p:cNvPr>
            <p:cNvSpPr/>
            <p:nvPr/>
          </p:nvSpPr>
          <p:spPr>
            <a:xfrm>
              <a:off x="7114384" y="1979494"/>
              <a:ext cx="54086" cy="54086"/>
            </a:xfrm>
            <a:custGeom>
              <a:avLst/>
              <a:gdLst/>
              <a:ahLst/>
              <a:cxnLst/>
              <a:rect l="l" t="t" r="r" b="b"/>
              <a:pathLst>
                <a:path w="118" h="118" extrusionOk="0">
                  <a:moveTo>
                    <a:pt x="118" y="59"/>
                  </a:moveTo>
                  <a:cubicBezTo>
                    <a:pt x="118" y="92"/>
                    <a:pt x="92" y="118"/>
                    <a:pt x="59" y="118"/>
                  </a:cubicBezTo>
                  <a:cubicBezTo>
                    <a:pt x="26" y="118"/>
                    <a:pt x="0" y="91"/>
                    <a:pt x="0" y="59"/>
                  </a:cubicBezTo>
                  <a:cubicBezTo>
                    <a:pt x="0" y="26"/>
                    <a:pt x="26" y="0"/>
                    <a:pt x="59" y="0"/>
                  </a:cubicBezTo>
                  <a:cubicBezTo>
                    <a:pt x="92" y="0"/>
                    <a:pt x="118" y="27"/>
                    <a:pt x="118" y="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1377;p48">
              <a:extLst>
                <a:ext uri="{FF2B5EF4-FFF2-40B4-BE49-F238E27FC236}">
                  <a16:creationId xmlns:a16="http://schemas.microsoft.com/office/drawing/2014/main" id="{784E216D-9D7E-F2ED-8A5C-B7A557B4334D}"/>
                </a:ext>
              </a:extLst>
            </p:cNvPr>
            <p:cNvSpPr/>
            <p:nvPr/>
          </p:nvSpPr>
          <p:spPr>
            <a:xfrm>
              <a:off x="6580861" y="2263673"/>
              <a:ext cx="26584" cy="26584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58" y="29"/>
                  </a:moveTo>
                  <a:cubicBezTo>
                    <a:pt x="58" y="45"/>
                    <a:pt x="45" y="58"/>
                    <a:pt x="29" y="58"/>
                  </a:cubicBezTo>
                  <a:cubicBezTo>
                    <a:pt x="13" y="58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1378;p48">
              <a:extLst>
                <a:ext uri="{FF2B5EF4-FFF2-40B4-BE49-F238E27FC236}">
                  <a16:creationId xmlns:a16="http://schemas.microsoft.com/office/drawing/2014/main" id="{E98CD73D-7BD3-5CC9-96BB-028AA11AC818}"/>
                </a:ext>
              </a:extLst>
            </p:cNvPr>
            <p:cNvSpPr/>
            <p:nvPr/>
          </p:nvSpPr>
          <p:spPr>
            <a:xfrm>
              <a:off x="8197014" y="2695898"/>
              <a:ext cx="29335" cy="293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64" y="32"/>
                  </a:moveTo>
                  <a:cubicBezTo>
                    <a:pt x="64" y="38"/>
                    <a:pt x="63" y="43"/>
                    <a:pt x="60" y="48"/>
                  </a:cubicBezTo>
                  <a:cubicBezTo>
                    <a:pt x="57" y="53"/>
                    <a:pt x="53" y="57"/>
                    <a:pt x="48" y="60"/>
                  </a:cubicBezTo>
                  <a:cubicBezTo>
                    <a:pt x="43" y="62"/>
                    <a:pt x="38" y="64"/>
                    <a:pt x="32" y="64"/>
                  </a:cubicBezTo>
                  <a:cubicBezTo>
                    <a:pt x="27" y="64"/>
                    <a:pt x="21" y="62"/>
                    <a:pt x="16" y="60"/>
                  </a:cubicBezTo>
                  <a:cubicBezTo>
                    <a:pt x="11" y="57"/>
                    <a:pt x="8" y="53"/>
                    <a:pt x="5" y="48"/>
                  </a:cubicBezTo>
                  <a:cubicBezTo>
                    <a:pt x="3" y="43"/>
                    <a:pt x="0" y="38"/>
                    <a:pt x="0" y="32"/>
                  </a:cubicBezTo>
                  <a:cubicBezTo>
                    <a:pt x="0" y="26"/>
                    <a:pt x="2" y="21"/>
                    <a:pt x="5" y="16"/>
                  </a:cubicBezTo>
                  <a:cubicBezTo>
                    <a:pt x="7" y="11"/>
                    <a:pt x="11" y="6"/>
                    <a:pt x="16" y="4"/>
                  </a:cubicBezTo>
                  <a:cubicBezTo>
                    <a:pt x="21" y="1"/>
                    <a:pt x="27" y="0"/>
                    <a:pt x="32" y="0"/>
                  </a:cubicBezTo>
                  <a:cubicBezTo>
                    <a:pt x="38" y="0"/>
                    <a:pt x="43" y="1"/>
                    <a:pt x="48" y="4"/>
                  </a:cubicBezTo>
                  <a:cubicBezTo>
                    <a:pt x="53" y="6"/>
                    <a:pt x="57" y="11"/>
                    <a:pt x="60" y="16"/>
                  </a:cubicBezTo>
                  <a:cubicBezTo>
                    <a:pt x="63" y="21"/>
                    <a:pt x="64" y="26"/>
                    <a:pt x="64" y="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1379;p48">
              <a:extLst>
                <a:ext uri="{FF2B5EF4-FFF2-40B4-BE49-F238E27FC236}">
                  <a16:creationId xmlns:a16="http://schemas.microsoft.com/office/drawing/2014/main" id="{DC70965F-5D91-E552-9345-CE82160A5936}"/>
                </a:ext>
              </a:extLst>
            </p:cNvPr>
            <p:cNvSpPr/>
            <p:nvPr/>
          </p:nvSpPr>
          <p:spPr>
            <a:xfrm>
              <a:off x="6315474" y="2006537"/>
              <a:ext cx="66919" cy="66919"/>
            </a:xfrm>
            <a:custGeom>
              <a:avLst/>
              <a:gdLst/>
              <a:ahLst/>
              <a:cxnLst/>
              <a:rect l="l" t="t" r="r" b="b"/>
              <a:pathLst>
                <a:path w="146" h="146" extrusionOk="0">
                  <a:moveTo>
                    <a:pt x="146" y="73"/>
                  </a:moveTo>
                  <a:cubicBezTo>
                    <a:pt x="146" y="113"/>
                    <a:pt x="113" y="146"/>
                    <a:pt x="73" y="146"/>
                  </a:cubicBezTo>
                  <a:cubicBezTo>
                    <a:pt x="33" y="146"/>
                    <a:pt x="0" y="113"/>
                    <a:pt x="0" y="73"/>
                  </a:cubicBezTo>
                  <a:cubicBezTo>
                    <a:pt x="0" y="33"/>
                    <a:pt x="33" y="0"/>
                    <a:pt x="73" y="0"/>
                  </a:cubicBezTo>
                  <a:cubicBezTo>
                    <a:pt x="113" y="0"/>
                    <a:pt x="146" y="33"/>
                    <a:pt x="146" y="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7550" rIns="90000" bIns="75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1380;p48">
              <a:extLst>
                <a:ext uri="{FF2B5EF4-FFF2-40B4-BE49-F238E27FC236}">
                  <a16:creationId xmlns:a16="http://schemas.microsoft.com/office/drawing/2014/main" id="{8EB40C34-8C93-8D41-794B-00405C0842A7}"/>
                </a:ext>
              </a:extLst>
            </p:cNvPr>
            <p:cNvSpPr/>
            <p:nvPr/>
          </p:nvSpPr>
          <p:spPr>
            <a:xfrm>
              <a:off x="7212930" y="3410010"/>
              <a:ext cx="602275" cy="500979"/>
            </a:xfrm>
            <a:custGeom>
              <a:avLst/>
              <a:gdLst/>
              <a:ahLst/>
              <a:cxnLst/>
              <a:rect l="l" t="t" r="r" b="b"/>
              <a:pathLst>
                <a:path w="1314" h="1093" extrusionOk="0">
                  <a:moveTo>
                    <a:pt x="0" y="0"/>
                  </a:moveTo>
                  <a:lnTo>
                    <a:pt x="0" y="984"/>
                  </a:lnTo>
                  <a:cubicBezTo>
                    <a:pt x="0" y="1044"/>
                    <a:pt x="49" y="1093"/>
                    <a:pt x="109" y="1093"/>
                  </a:cubicBezTo>
                  <a:lnTo>
                    <a:pt x="109" y="1093"/>
                  </a:lnTo>
                  <a:cubicBezTo>
                    <a:pt x="169" y="1093"/>
                    <a:pt x="218" y="1044"/>
                    <a:pt x="218" y="984"/>
                  </a:cubicBezTo>
                  <a:lnTo>
                    <a:pt x="218" y="379"/>
                  </a:lnTo>
                  <a:cubicBezTo>
                    <a:pt x="218" y="299"/>
                    <a:pt x="283" y="234"/>
                    <a:pt x="362" y="234"/>
                  </a:cubicBezTo>
                  <a:lnTo>
                    <a:pt x="362" y="234"/>
                  </a:lnTo>
                  <a:cubicBezTo>
                    <a:pt x="442" y="234"/>
                    <a:pt x="507" y="299"/>
                    <a:pt x="507" y="379"/>
                  </a:cubicBezTo>
                  <a:lnTo>
                    <a:pt x="507" y="603"/>
                  </a:lnTo>
                  <a:cubicBezTo>
                    <a:pt x="507" y="721"/>
                    <a:pt x="603" y="817"/>
                    <a:pt x="721" y="817"/>
                  </a:cubicBezTo>
                  <a:lnTo>
                    <a:pt x="721" y="817"/>
                  </a:lnTo>
                  <a:cubicBezTo>
                    <a:pt x="840" y="817"/>
                    <a:pt x="936" y="721"/>
                    <a:pt x="936" y="603"/>
                  </a:cubicBezTo>
                  <a:lnTo>
                    <a:pt x="936" y="503"/>
                  </a:lnTo>
                  <a:cubicBezTo>
                    <a:pt x="936" y="447"/>
                    <a:pt x="981" y="402"/>
                    <a:pt x="1037" y="402"/>
                  </a:cubicBezTo>
                  <a:lnTo>
                    <a:pt x="1037" y="402"/>
                  </a:lnTo>
                  <a:cubicBezTo>
                    <a:pt x="1093" y="402"/>
                    <a:pt x="1138" y="447"/>
                    <a:pt x="1138" y="503"/>
                  </a:cubicBezTo>
                  <a:lnTo>
                    <a:pt x="1138" y="628"/>
                  </a:lnTo>
                  <a:cubicBezTo>
                    <a:pt x="1138" y="677"/>
                    <a:pt x="1177" y="716"/>
                    <a:pt x="1226" y="716"/>
                  </a:cubicBezTo>
                  <a:lnTo>
                    <a:pt x="1226" y="716"/>
                  </a:lnTo>
                  <a:cubicBezTo>
                    <a:pt x="1274" y="716"/>
                    <a:pt x="1314" y="677"/>
                    <a:pt x="1314" y="628"/>
                  </a:cubicBezTo>
                  <a:lnTo>
                    <a:pt x="13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1381;p48">
              <a:extLst>
                <a:ext uri="{FF2B5EF4-FFF2-40B4-BE49-F238E27FC236}">
                  <a16:creationId xmlns:a16="http://schemas.microsoft.com/office/drawing/2014/main" id="{949B2B9D-B033-E9A3-DAAA-016867528114}"/>
                </a:ext>
              </a:extLst>
            </p:cNvPr>
            <p:cNvSpPr/>
            <p:nvPr/>
          </p:nvSpPr>
          <p:spPr>
            <a:xfrm>
              <a:off x="6885207" y="3410010"/>
              <a:ext cx="85712" cy="379974"/>
            </a:xfrm>
            <a:custGeom>
              <a:avLst/>
              <a:gdLst/>
              <a:ahLst/>
              <a:cxnLst/>
              <a:rect l="l" t="t" r="r" b="b"/>
              <a:pathLst>
                <a:path w="187" h="829" extrusionOk="0">
                  <a:moveTo>
                    <a:pt x="93" y="829"/>
                  </a:moveTo>
                  <a:lnTo>
                    <a:pt x="93" y="829"/>
                  </a:lnTo>
                  <a:cubicBezTo>
                    <a:pt x="42" y="829"/>
                    <a:pt x="0" y="788"/>
                    <a:pt x="0" y="736"/>
                  </a:cubicBezTo>
                  <a:lnTo>
                    <a:pt x="0" y="0"/>
                  </a:lnTo>
                  <a:lnTo>
                    <a:pt x="187" y="0"/>
                  </a:lnTo>
                  <a:lnTo>
                    <a:pt x="187" y="736"/>
                  </a:lnTo>
                  <a:cubicBezTo>
                    <a:pt x="187" y="788"/>
                    <a:pt x="145" y="829"/>
                    <a:pt x="94" y="829"/>
                  </a:cubicBezTo>
                  <a:lnTo>
                    <a:pt x="93" y="8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1382;p48">
              <a:extLst>
                <a:ext uri="{FF2B5EF4-FFF2-40B4-BE49-F238E27FC236}">
                  <a16:creationId xmlns:a16="http://schemas.microsoft.com/office/drawing/2014/main" id="{1F04F565-AF28-87C8-4B3B-DF93AA967BBE}"/>
                </a:ext>
              </a:extLst>
            </p:cNvPr>
            <p:cNvSpPr/>
            <p:nvPr/>
          </p:nvSpPr>
          <p:spPr>
            <a:xfrm>
              <a:off x="7212930" y="3410010"/>
              <a:ext cx="602275" cy="72420"/>
            </a:xfrm>
            <a:custGeom>
              <a:avLst/>
              <a:gdLst/>
              <a:ahLst/>
              <a:cxnLst/>
              <a:rect l="l" t="t" r="r" b="b"/>
              <a:pathLst>
                <a:path w="1314" h="158" extrusionOk="0">
                  <a:moveTo>
                    <a:pt x="0" y="0"/>
                  </a:moveTo>
                  <a:lnTo>
                    <a:pt x="1314" y="0"/>
                  </a:lnTo>
                  <a:lnTo>
                    <a:pt x="1314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1875" rIns="90000" bIns="11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1383;p48">
              <a:extLst>
                <a:ext uri="{FF2B5EF4-FFF2-40B4-BE49-F238E27FC236}">
                  <a16:creationId xmlns:a16="http://schemas.microsoft.com/office/drawing/2014/main" id="{6612BC25-1DC8-2AA4-2B13-D98CCA55E3FE}"/>
                </a:ext>
              </a:extLst>
            </p:cNvPr>
            <p:cNvSpPr/>
            <p:nvPr/>
          </p:nvSpPr>
          <p:spPr>
            <a:xfrm>
              <a:off x="6885207" y="3410010"/>
              <a:ext cx="85712" cy="72420"/>
            </a:xfrm>
            <a:custGeom>
              <a:avLst/>
              <a:gdLst/>
              <a:ahLst/>
              <a:cxnLst/>
              <a:rect l="l" t="t" r="r" b="b"/>
              <a:pathLst>
                <a:path w="187" h="158" extrusionOk="0">
                  <a:moveTo>
                    <a:pt x="0" y="0"/>
                  </a:moveTo>
                  <a:lnTo>
                    <a:pt x="187" y="0"/>
                  </a:lnTo>
                  <a:lnTo>
                    <a:pt x="187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1875" rIns="90000" bIns="11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1384;p48">
              <a:extLst>
                <a:ext uri="{FF2B5EF4-FFF2-40B4-BE49-F238E27FC236}">
                  <a16:creationId xmlns:a16="http://schemas.microsoft.com/office/drawing/2014/main" id="{6E140624-8BD0-63BE-0C0C-9A63D2B65C51}"/>
                </a:ext>
              </a:extLst>
            </p:cNvPr>
            <p:cNvSpPr/>
            <p:nvPr/>
          </p:nvSpPr>
          <p:spPr>
            <a:xfrm>
              <a:off x="6183927" y="3410010"/>
              <a:ext cx="85712" cy="249802"/>
            </a:xfrm>
            <a:custGeom>
              <a:avLst/>
              <a:gdLst/>
              <a:ahLst/>
              <a:cxnLst/>
              <a:rect l="l" t="t" r="r" b="b"/>
              <a:pathLst>
                <a:path w="187" h="545" extrusionOk="0">
                  <a:moveTo>
                    <a:pt x="94" y="545"/>
                  </a:moveTo>
                  <a:lnTo>
                    <a:pt x="94" y="545"/>
                  </a:lnTo>
                  <a:cubicBezTo>
                    <a:pt x="42" y="545"/>
                    <a:pt x="0" y="504"/>
                    <a:pt x="0" y="452"/>
                  </a:cubicBezTo>
                  <a:lnTo>
                    <a:pt x="0" y="0"/>
                  </a:lnTo>
                  <a:lnTo>
                    <a:pt x="187" y="0"/>
                  </a:lnTo>
                  <a:lnTo>
                    <a:pt x="187" y="452"/>
                  </a:lnTo>
                  <a:cubicBezTo>
                    <a:pt x="187" y="504"/>
                    <a:pt x="145" y="545"/>
                    <a:pt x="94" y="5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1385;p48">
              <a:extLst>
                <a:ext uri="{FF2B5EF4-FFF2-40B4-BE49-F238E27FC236}">
                  <a16:creationId xmlns:a16="http://schemas.microsoft.com/office/drawing/2014/main" id="{BB69F679-4326-0BBF-3A15-EC2EFBB0C592}"/>
                </a:ext>
              </a:extLst>
            </p:cNvPr>
            <p:cNvSpPr/>
            <p:nvPr/>
          </p:nvSpPr>
          <p:spPr>
            <a:xfrm>
              <a:off x="6183927" y="3410010"/>
              <a:ext cx="85712" cy="72420"/>
            </a:xfrm>
            <a:custGeom>
              <a:avLst/>
              <a:gdLst/>
              <a:ahLst/>
              <a:cxnLst/>
              <a:rect l="l" t="t" r="r" b="b"/>
              <a:pathLst>
                <a:path w="187" h="158" extrusionOk="0">
                  <a:moveTo>
                    <a:pt x="0" y="0"/>
                  </a:moveTo>
                  <a:lnTo>
                    <a:pt x="187" y="0"/>
                  </a:lnTo>
                  <a:lnTo>
                    <a:pt x="187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1875" rIns="90000" bIns="11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1386;p48">
              <a:extLst>
                <a:ext uri="{FF2B5EF4-FFF2-40B4-BE49-F238E27FC236}">
                  <a16:creationId xmlns:a16="http://schemas.microsoft.com/office/drawing/2014/main" id="{6DBDAA83-BFAD-954A-5321-83B8E98DB63E}"/>
                </a:ext>
              </a:extLst>
            </p:cNvPr>
            <p:cNvSpPr/>
            <p:nvPr/>
          </p:nvSpPr>
          <p:spPr>
            <a:xfrm>
              <a:off x="6047337" y="2913615"/>
              <a:ext cx="2049294" cy="543606"/>
            </a:xfrm>
            <a:custGeom>
              <a:avLst/>
              <a:gdLst/>
              <a:ahLst/>
              <a:cxnLst/>
              <a:rect l="l" t="t" r="r" b="b"/>
              <a:pathLst>
                <a:path w="4471" h="1186" extrusionOk="0">
                  <a:moveTo>
                    <a:pt x="0" y="0"/>
                  </a:moveTo>
                  <a:lnTo>
                    <a:pt x="4471" y="0"/>
                  </a:lnTo>
                  <a:lnTo>
                    <a:pt x="4471" y="1186"/>
                  </a:lnTo>
                  <a:lnTo>
                    <a:pt x="0" y="1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1387;p48">
              <a:extLst>
                <a:ext uri="{FF2B5EF4-FFF2-40B4-BE49-F238E27FC236}">
                  <a16:creationId xmlns:a16="http://schemas.microsoft.com/office/drawing/2014/main" id="{58875761-9EEB-831F-CA0F-BCF2E169B5B7}"/>
                </a:ext>
              </a:extLst>
            </p:cNvPr>
            <p:cNvSpPr/>
            <p:nvPr/>
          </p:nvSpPr>
          <p:spPr>
            <a:xfrm>
              <a:off x="5946500" y="3012161"/>
              <a:ext cx="100838" cy="368515"/>
            </a:xfrm>
            <a:custGeom>
              <a:avLst/>
              <a:gdLst/>
              <a:ahLst/>
              <a:cxnLst/>
              <a:rect l="l" t="t" r="r" b="b"/>
              <a:pathLst>
                <a:path w="220" h="804" extrusionOk="0">
                  <a:moveTo>
                    <a:pt x="0" y="0"/>
                  </a:moveTo>
                  <a:lnTo>
                    <a:pt x="220" y="0"/>
                  </a:lnTo>
                  <a:lnTo>
                    <a:pt x="220" y="804"/>
                  </a:lnTo>
                  <a:lnTo>
                    <a:pt x="0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1388;p48">
              <a:extLst>
                <a:ext uri="{FF2B5EF4-FFF2-40B4-BE49-F238E27FC236}">
                  <a16:creationId xmlns:a16="http://schemas.microsoft.com/office/drawing/2014/main" id="{52C4416D-B430-61C5-43EE-364F1A00A881}"/>
                </a:ext>
              </a:extLst>
            </p:cNvPr>
            <p:cNvSpPr/>
            <p:nvPr/>
          </p:nvSpPr>
          <p:spPr>
            <a:xfrm>
              <a:off x="8096635" y="3012161"/>
              <a:ext cx="100379" cy="368515"/>
            </a:xfrm>
            <a:custGeom>
              <a:avLst/>
              <a:gdLst/>
              <a:ahLst/>
              <a:cxnLst/>
              <a:rect l="l" t="t" r="r" b="b"/>
              <a:pathLst>
                <a:path w="219" h="804" extrusionOk="0">
                  <a:moveTo>
                    <a:pt x="0" y="0"/>
                  </a:moveTo>
                  <a:lnTo>
                    <a:pt x="219" y="0"/>
                  </a:lnTo>
                  <a:lnTo>
                    <a:pt x="219" y="804"/>
                  </a:lnTo>
                  <a:lnTo>
                    <a:pt x="0" y="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1389;p48">
              <a:extLst>
                <a:ext uri="{FF2B5EF4-FFF2-40B4-BE49-F238E27FC236}">
                  <a16:creationId xmlns:a16="http://schemas.microsoft.com/office/drawing/2014/main" id="{2E304623-D654-652A-8A75-C55B538E8D32}"/>
                </a:ext>
              </a:extLst>
            </p:cNvPr>
            <p:cNvSpPr/>
            <p:nvPr/>
          </p:nvSpPr>
          <p:spPr>
            <a:xfrm>
              <a:off x="6903083" y="4311129"/>
              <a:ext cx="337806" cy="495021"/>
            </a:xfrm>
            <a:custGeom>
              <a:avLst/>
              <a:gdLst/>
              <a:ahLst/>
              <a:cxnLst/>
              <a:rect l="l" t="t" r="r" b="b"/>
              <a:pathLst>
                <a:path w="737" h="1080" extrusionOk="0">
                  <a:moveTo>
                    <a:pt x="0" y="0"/>
                  </a:moveTo>
                  <a:lnTo>
                    <a:pt x="737" y="0"/>
                  </a:lnTo>
                  <a:lnTo>
                    <a:pt x="737" y="1080"/>
                  </a:lnTo>
                  <a:lnTo>
                    <a:pt x="0" y="1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1390;p48">
              <a:extLst>
                <a:ext uri="{FF2B5EF4-FFF2-40B4-BE49-F238E27FC236}">
                  <a16:creationId xmlns:a16="http://schemas.microsoft.com/office/drawing/2014/main" id="{A6576B53-F787-04F9-A036-3E318EF4E8B3}"/>
                </a:ext>
              </a:extLst>
            </p:cNvPr>
            <p:cNvSpPr/>
            <p:nvPr/>
          </p:nvSpPr>
          <p:spPr>
            <a:xfrm>
              <a:off x="6867790" y="4311129"/>
              <a:ext cx="408392" cy="104504"/>
            </a:xfrm>
            <a:custGeom>
              <a:avLst/>
              <a:gdLst/>
              <a:ahLst/>
              <a:cxnLst/>
              <a:rect l="l" t="t" r="r" b="b"/>
              <a:pathLst>
                <a:path w="891" h="228" extrusionOk="0">
                  <a:moveTo>
                    <a:pt x="0" y="0"/>
                  </a:moveTo>
                  <a:lnTo>
                    <a:pt x="891" y="0"/>
                  </a:lnTo>
                  <a:lnTo>
                    <a:pt x="891" y="228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1391;p48">
              <a:extLst>
                <a:ext uri="{FF2B5EF4-FFF2-40B4-BE49-F238E27FC236}">
                  <a16:creationId xmlns:a16="http://schemas.microsoft.com/office/drawing/2014/main" id="{518DC35C-FA16-1595-AB26-1C0B28F90840}"/>
                </a:ext>
              </a:extLst>
            </p:cNvPr>
            <p:cNvSpPr/>
            <p:nvPr/>
          </p:nvSpPr>
          <p:spPr>
            <a:xfrm>
              <a:off x="5786993" y="3145541"/>
              <a:ext cx="1335639" cy="1165590"/>
            </a:xfrm>
            <a:custGeom>
              <a:avLst/>
              <a:gdLst/>
              <a:ahLst/>
              <a:cxnLst/>
              <a:rect l="l" t="t" r="r" b="b"/>
              <a:pathLst>
                <a:path w="2914" h="2543" extrusionOk="0">
                  <a:moveTo>
                    <a:pt x="2914" y="2543"/>
                  </a:moveTo>
                  <a:lnTo>
                    <a:pt x="2692" y="2543"/>
                  </a:lnTo>
                  <a:lnTo>
                    <a:pt x="2692" y="2199"/>
                  </a:lnTo>
                  <a:lnTo>
                    <a:pt x="0" y="1348"/>
                  </a:lnTo>
                  <a:lnTo>
                    <a:pt x="0" y="0"/>
                  </a:lnTo>
                  <a:lnTo>
                    <a:pt x="348" y="0"/>
                  </a:lnTo>
                  <a:lnTo>
                    <a:pt x="348" y="222"/>
                  </a:lnTo>
                  <a:lnTo>
                    <a:pt x="222" y="222"/>
                  </a:lnTo>
                  <a:lnTo>
                    <a:pt x="222" y="1186"/>
                  </a:lnTo>
                  <a:lnTo>
                    <a:pt x="2914" y="2037"/>
                  </a:lnTo>
                  <a:lnTo>
                    <a:pt x="2914" y="254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1392;p48">
              <a:extLst>
                <a:ext uri="{FF2B5EF4-FFF2-40B4-BE49-F238E27FC236}">
                  <a16:creationId xmlns:a16="http://schemas.microsoft.com/office/drawing/2014/main" id="{565B3F89-A445-67DC-BF8E-AC45ECC7C3E7}"/>
                </a:ext>
              </a:extLst>
            </p:cNvPr>
            <p:cNvSpPr/>
            <p:nvPr/>
          </p:nvSpPr>
          <p:spPr>
            <a:xfrm>
              <a:off x="6086756" y="3392593"/>
              <a:ext cx="1969999" cy="9625"/>
            </a:xfrm>
            <a:custGeom>
              <a:avLst/>
              <a:gdLst/>
              <a:ahLst/>
              <a:cxnLst/>
              <a:rect l="l" t="t" r="r" b="b"/>
              <a:pathLst>
                <a:path w="4298" h="21" extrusionOk="0">
                  <a:moveTo>
                    <a:pt x="0" y="0"/>
                  </a:moveTo>
                  <a:lnTo>
                    <a:pt x="4298" y="0"/>
                  </a:lnTo>
                  <a:lnTo>
                    <a:pt x="4298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1393;p48">
              <a:extLst>
                <a:ext uri="{FF2B5EF4-FFF2-40B4-BE49-F238E27FC236}">
                  <a16:creationId xmlns:a16="http://schemas.microsoft.com/office/drawing/2014/main" id="{1E66D72C-0D4E-4D1A-036B-9007B2E4CD36}"/>
                </a:ext>
              </a:extLst>
            </p:cNvPr>
            <p:cNvSpPr/>
            <p:nvPr/>
          </p:nvSpPr>
          <p:spPr>
            <a:xfrm>
              <a:off x="6903083" y="4415634"/>
              <a:ext cx="337806" cy="53169"/>
            </a:xfrm>
            <a:custGeom>
              <a:avLst/>
              <a:gdLst/>
              <a:ahLst/>
              <a:cxnLst/>
              <a:rect l="l" t="t" r="r" b="b"/>
              <a:pathLst>
                <a:path w="737" h="116" extrusionOk="0">
                  <a:moveTo>
                    <a:pt x="0" y="0"/>
                  </a:moveTo>
                  <a:lnTo>
                    <a:pt x="737" y="0"/>
                  </a:lnTo>
                  <a:lnTo>
                    <a:pt x="737" y="43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1394;p48">
              <a:extLst>
                <a:ext uri="{FF2B5EF4-FFF2-40B4-BE49-F238E27FC236}">
                  <a16:creationId xmlns:a16="http://schemas.microsoft.com/office/drawing/2014/main" id="{B9ED459B-2FC2-CFEB-623D-75E94B990226}"/>
                </a:ext>
              </a:extLst>
            </p:cNvPr>
            <p:cNvSpPr/>
            <p:nvPr/>
          </p:nvSpPr>
          <p:spPr>
            <a:xfrm>
              <a:off x="6931042" y="4228168"/>
              <a:ext cx="281887" cy="82962"/>
            </a:xfrm>
            <a:custGeom>
              <a:avLst/>
              <a:gdLst/>
              <a:ahLst/>
              <a:cxnLst/>
              <a:rect l="l" t="t" r="r" b="b"/>
              <a:pathLst>
                <a:path w="615" h="181" extrusionOk="0">
                  <a:moveTo>
                    <a:pt x="0" y="0"/>
                  </a:moveTo>
                  <a:lnTo>
                    <a:pt x="615" y="0"/>
                  </a:lnTo>
                  <a:lnTo>
                    <a:pt x="615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20150" rIns="90000" bIns="201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1395;p48">
              <a:extLst>
                <a:ext uri="{FF2B5EF4-FFF2-40B4-BE49-F238E27FC236}">
                  <a16:creationId xmlns:a16="http://schemas.microsoft.com/office/drawing/2014/main" id="{43C42F8C-0BE1-9B2C-8EDB-A84C03FABEB5}"/>
                </a:ext>
              </a:extLst>
            </p:cNvPr>
            <p:cNvSpPr/>
            <p:nvPr/>
          </p:nvSpPr>
          <p:spPr>
            <a:xfrm>
              <a:off x="8197014" y="3145541"/>
              <a:ext cx="159965" cy="101754"/>
            </a:xfrm>
            <a:custGeom>
              <a:avLst/>
              <a:gdLst/>
              <a:ahLst/>
              <a:cxnLst/>
              <a:rect l="l" t="t" r="r" b="b"/>
              <a:pathLst>
                <a:path w="349" h="222" extrusionOk="0">
                  <a:moveTo>
                    <a:pt x="0" y="0"/>
                  </a:moveTo>
                  <a:lnTo>
                    <a:pt x="349" y="0"/>
                  </a:lnTo>
                  <a:lnTo>
                    <a:pt x="349" y="222"/>
                  </a:lnTo>
                  <a:lnTo>
                    <a:pt x="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5D93"/>
            </a:solidFill>
            <a:ln>
              <a:noFill/>
            </a:ln>
          </p:spPr>
          <p:txBody>
            <a:bodyPr spcFirstLastPara="1" wrap="square" lIns="90000" tIns="34900" rIns="90000" bIns="34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1396;p48">
              <a:extLst>
                <a:ext uri="{FF2B5EF4-FFF2-40B4-BE49-F238E27FC236}">
                  <a16:creationId xmlns:a16="http://schemas.microsoft.com/office/drawing/2014/main" id="{83E5B304-33C0-DDB9-0984-99F7B906FE1E}"/>
                </a:ext>
              </a:extLst>
            </p:cNvPr>
            <p:cNvSpPr/>
            <p:nvPr/>
          </p:nvSpPr>
          <p:spPr>
            <a:xfrm>
              <a:off x="6047337" y="2979618"/>
              <a:ext cx="2049294" cy="97629"/>
            </a:xfrm>
            <a:custGeom>
              <a:avLst/>
              <a:gdLst/>
              <a:ahLst/>
              <a:cxnLst/>
              <a:rect l="l" t="t" r="r" b="b"/>
              <a:pathLst>
                <a:path w="4471" h="213" extrusionOk="0">
                  <a:moveTo>
                    <a:pt x="4471" y="0"/>
                  </a:moveTo>
                  <a:lnTo>
                    <a:pt x="4471" y="213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4471" y="0"/>
                  </a:lnTo>
                  <a:close/>
                </a:path>
              </a:pathLst>
            </a:custGeom>
            <a:solidFill>
              <a:srgbClr val="FFAA00">
                <a:alpha val="20000"/>
              </a:srgbClr>
            </a:solidFill>
            <a:ln>
              <a:noFill/>
            </a:ln>
          </p:spPr>
          <p:txBody>
            <a:bodyPr spcFirstLastPara="1" wrap="square" lIns="90000" tIns="31675" rIns="90000" bIns="31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1397;p48">
              <a:extLst>
                <a:ext uri="{FF2B5EF4-FFF2-40B4-BE49-F238E27FC236}">
                  <a16:creationId xmlns:a16="http://schemas.microsoft.com/office/drawing/2014/main" id="{DA2B00A0-255F-B4BB-259C-E1FFF9377B26}"/>
                </a:ext>
              </a:extLst>
            </p:cNvPr>
            <p:cNvSpPr/>
            <p:nvPr/>
          </p:nvSpPr>
          <p:spPr>
            <a:xfrm>
              <a:off x="5924499" y="3145541"/>
              <a:ext cx="22001" cy="101754"/>
            </a:xfrm>
            <a:custGeom>
              <a:avLst/>
              <a:gdLst/>
              <a:ahLst/>
              <a:cxnLst/>
              <a:rect l="l" t="t" r="r" b="b"/>
              <a:pathLst>
                <a:path w="48" h="222" extrusionOk="0">
                  <a:moveTo>
                    <a:pt x="0" y="0"/>
                  </a:moveTo>
                  <a:lnTo>
                    <a:pt x="48" y="0"/>
                  </a:lnTo>
                  <a:lnTo>
                    <a:pt x="48" y="222"/>
                  </a:lnTo>
                  <a:lnTo>
                    <a:pt x="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4900" rIns="90000" bIns="34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1398;p48">
              <a:extLst>
                <a:ext uri="{FF2B5EF4-FFF2-40B4-BE49-F238E27FC236}">
                  <a16:creationId xmlns:a16="http://schemas.microsoft.com/office/drawing/2014/main" id="{E421C69A-1462-5409-B0EE-CB03305133B5}"/>
                </a:ext>
              </a:extLst>
            </p:cNvPr>
            <p:cNvSpPr/>
            <p:nvPr/>
          </p:nvSpPr>
          <p:spPr>
            <a:xfrm>
              <a:off x="8197014" y="3145541"/>
              <a:ext cx="22459" cy="101754"/>
            </a:xfrm>
            <a:custGeom>
              <a:avLst/>
              <a:gdLst/>
              <a:ahLst/>
              <a:cxnLst/>
              <a:rect l="l" t="t" r="r" b="b"/>
              <a:pathLst>
                <a:path w="49" h="222" extrusionOk="0">
                  <a:moveTo>
                    <a:pt x="0" y="0"/>
                  </a:moveTo>
                  <a:lnTo>
                    <a:pt x="49" y="0"/>
                  </a:lnTo>
                  <a:lnTo>
                    <a:pt x="49" y="222"/>
                  </a:lnTo>
                  <a:lnTo>
                    <a:pt x="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4900" rIns="90000" bIns="34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1399;p48">
              <a:extLst>
                <a:ext uri="{FF2B5EF4-FFF2-40B4-BE49-F238E27FC236}">
                  <a16:creationId xmlns:a16="http://schemas.microsoft.com/office/drawing/2014/main" id="{9EA7C183-D652-ECBF-6AC3-B3945AFFD33E}"/>
                </a:ext>
              </a:extLst>
            </p:cNvPr>
            <p:cNvSpPr/>
            <p:nvPr/>
          </p:nvSpPr>
          <p:spPr>
            <a:xfrm>
              <a:off x="6865040" y="1666440"/>
              <a:ext cx="1091337" cy="1247177"/>
            </a:xfrm>
            <a:custGeom>
              <a:avLst/>
              <a:gdLst/>
              <a:ahLst/>
              <a:cxnLst/>
              <a:rect l="l" t="t" r="r" b="b"/>
              <a:pathLst>
                <a:path w="2381" h="2721" extrusionOk="0">
                  <a:moveTo>
                    <a:pt x="2381" y="125"/>
                  </a:moveTo>
                  <a:lnTo>
                    <a:pt x="2288" y="125"/>
                  </a:lnTo>
                  <a:lnTo>
                    <a:pt x="2288" y="0"/>
                  </a:lnTo>
                  <a:lnTo>
                    <a:pt x="2114" y="0"/>
                  </a:lnTo>
                  <a:lnTo>
                    <a:pt x="2114" y="125"/>
                  </a:lnTo>
                  <a:lnTo>
                    <a:pt x="2044" y="125"/>
                  </a:lnTo>
                  <a:lnTo>
                    <a:pt x="2044" y="0"/>
                  </a:lnTo>
                  <a:lnTo>
                    <a:pt x="1922" y="0"/>
                  </a:lnTo>
                  <a:lnTo>
                    <a:pt x="1922" y="125"/>
                  </a:lnTo>
                  <a:lnTo>
                    <a:pt x="0" y="125"/>
                  </a:lnTo>
                  <a:lnTo>
                    <a:pt x="0" y="176"/>
                  </a:lnTo>
                  <a:lnTo>
                    <a:pt x="55" y="176"/>
                  </a:lnTo>
                  <a:lnTo>
                    <a:pt x="55" y="200"/>
                  </a:lnTo>
                  <a:lnTo>
                    <a:pt x="78" y="200"/>
                  </a:lnTo>
                  <a:lnTo>
                    <a:pt x="78" y="1004"/>
                  </a:lnTo>
                  <a:lnTo>
                    <a:pt x="47" y="1004"/>
                  </a:lnTo>
                  <a:lnTo>
                    <a:pt x="11" y="1081"/>
                  </a:lnTo>
                  <a:lnTo>
                    <a:pt x="103" y="1275"/>
                  </a:lnTo>
                  <a:lnTo>
                    <a:pt x="123" y="1275"/>
                  </a:lnTo>
                  <a:lnTo>
                    <a:pt x="123" y="1309"/>
                  </a:lnTo>
                  <a:cubicBezTo>
                    <a:pt x="123" y="1317"/>
                    <a:pt x="119" y="1325"/>
                    <a:pt x="111" y="1328"/>
                  </a:cubicBezTo>
                  <a:cubicBezTo>
                    <a:pt x="79" y="1341"/>
                    <a:pt x="56" y="1371"/>
                    <a:pt x="55" y="1408"/>
                  </a:cubicBezTo>
                  <a:cubicBezTo>
                    <a:pt x="53" y="1459"/>
                    <a:pt x="94" y="1501"/>
                    <a:pt x="145" y="1501"/>
                  </a:cubicBezTo>
                  <a:cubicBezTo>
                    <a:pt x="192" y="1501"/>
                    <a:pt x="233" y="1461"/>
                    <a:pt x="234" y="1414"/>
                  </a:cubicBezTo>
                  <a:cubicBezTo>
                    <a:pt x="234" y="1410"/>
                    <a:pt x="234" y="1406"/>
                    <a:pt x="234" y="1403"/>
                  </a:cubicBezTo>
                  <a:cubicBezTo>
                    <a:pt x="234" y="1398"/>
                    <a:pt x="234" y="1393"/>
                    <a:pt x="235" y="1388"/>
                  </a:cubicBezTo>
                  <a:cubicBezTo>
                    <a:pt x="238" y="1381"/>
                    <a:pt x="238" y="1375"/>
                    <a:pt x="234" y="1372"/>
                  </a:cubicBezTo>
                  <a:cubicBezTo>
                    <a:pt x="224" y="1363"/>
                    <a:pt x="203" y="1376"/>
                    <a:pt x="192" y="1403"/>
                  </a:cubicBezTo>
                  <a:cubicBezTo>
                    <a:pt x="183" y="1423"/>
                    <a:pt x="173" y="1445"/>
                    <a:pt x="145" y="1447"/>
                  </a:cubicBezTo>
                  <a:cubicBezTo>
                    <a:pt x="125" y="1448"/>
                    <a:pt x="109" y="1431"/>
                    <a:pt x="109" y="1411"/>
                  </a:cubicBezTo>
                  <a:cubicBezTo>
                    <a:pt x="109" y="1396"/>
                    <a:pt x="118" y="1383"/>
                    <a:pt x="131" y="1378"/>
                  </a:cubicBezTo>
                  <a:lnTo>
                    <a:pt x="131" y="1378"/>
                  </a:lnTo>
                  <a:cubicBezTo>
                    <a:pt x="132" y="1377"/>
                    <a:pt x="156" y="1361"/>
                    <a:pt x="164" y="1353"/>
                  </a:cubicBezTo>
                  <a:cubicBezTo>
                    <a:pt x="170" y="1348"/>
                    <a:pt x="173" y="1340"/>
                    <a:pt x="175" y="1334"/>
                  </a:cubicBezTo>
                  <a:cubicBezTo>
                    <a:pt x="176" y="1331"/>
                    <a:pt x="179" y="1328"/>
                    <a:pt x="182" y="1328"/>
                  </a:cubicBezTo>
                  <a:lnTo>
                    <a:pt x="184" y="1328"/>
                  </a:lnTo>
                  <a:cubicBezTo>
                    <a:pt x="189" y="1328"/>
                    <a:pt x="194" y="1324"/>
                    <a:pt x="195" y="1318"/>
                  </a:cubicBezTo>
                  <a:cubicBezTo>
                    <a:pt x="195" y="1312"/>
                    <a:pt x="190" y="1308"/>
                    <a:pt x="184" y="1308"/>
                  </a:cubicBezTo>
                  <a:lnTo>
                    <a:pt x="177" y="1308"/>
                  </a:lnTo>
                  <a:cubicBezTo>
                    <a:pt x="172" y="1308"/>
                    <a:pt x="168" y="1304"/>
                    <a:pt x="168" y="1299"/>
                  </a:cubicBezTo>
                  <a:lnTo>
                    <a:pt x="168" y="1275"/>
                  </a:lnTo>
                  <a:lnTo>
                    <a:pt x="188" y="1275"/>
                  </a:lnTo>
                  <a:lnTo>
                    <a:pt x="281" y="1081"/>
                  </a:lnTo>
                  <a:lnTo>
                    <a:pt x="244" y="1004"/>
                  </a:lnTo>
                  <a:lnTo>
                    <a:pt x="214" y="1004"/>
                  </a:lnTo>
                  <a:lnTo>
                    <a:pt x="214" y="200"/>
                  </a:lnTo>
                  <a:lnTo>
                    <a:pt x="234" y="200"/>
                  </a:lnTo>
                  <a:lnTo>
                    <a:pt x="234" y="176"/>
                  </a:lnTo>
                  <a:lnTo>
                    <a:pt x="1922" y="176"/>
                  </a:lnTo>
                  <a:lnTo>
                    <a:pt x="1922" y="2721"/>
                  </a:lnTo>
                  <a:lnTo>
                    <a:pt x="2044" y="2721"/>
                  </a:lnTo>
                  <a:lnTo>
                    <a:pt x="2044" y="176"/>
                  </a:lnTo>
                  <a:lnTo>
                    <a:pt x="2114" y="176"/>
                  </a:lnTo>
                  <a:lnTo>
                    <a:pt x="2114" y="2721"/>
                  </a:lnTo>
                  <a:lnTo>
                    <a:pt x="2288" y="2721"/>
                  </a:lnTo>
                  <a:lnTo>
                    <a:pt x="2288" y="176"/>
                  </a:lnTo>
                  <a:lnTo>
                    <a:pt x="2381" y="176"/>
                  </a:lnTo>
                  <a:lnTo>
                    <a:pt x="2381" y="125"/>
                  </a:lnTo>
                  <a:moveTo>
                    <a:pt x="197" y="1004"/>
                  </a:moveTo>
                  <a:lnTo>
                    <a:pt x="94" y="1004"/>
                  </a:lnTo>
                  <a:lnTo>
                    <a:pt x="94" y="200"/>
                  </a:lnTo>
                  <a:lnTo>
                    <a:pt x="197" y="200"/>
                  </a:lnTo>
                  <a:lnTo>
                    <a:pt x="197" y="100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1400;p48">
              <a:extLst>
                <a:ext uri="{FF2B5EF4-FFF2-40B4-BE49-F238E27FC236}">
                  <a16:creationId xmlns:a16="http://schemas.microsoft.com/office/drawing/2014/main" id="{979D0EE6-BB47-D1DA-71C8-CE01619A9817}"/>
                </a:ext>
              </a:extLst>
            </p:cNvPr>
            <p:cNvSpPr/>
            <p:nvPr/>
          </p:nvSpPr>
          <p:spPr>
            <a:xfrm>
              <a:off x="6104173" y="2874655"/>
              <a:ext cx="118255" cy="38960"/>
            </a:xfrm>
            <a:custGeom>
              <a:avLst/>
              <a:gdLst/>
              <a:ahLst/>
              <a:cxnLst/>
              <a:rect l="l" t="t" r="r" b="b"/>
              <a:pathLst>
                <a:path w="258" h="85" extrusionOk="0">
                  <a:moveTo>
                    <a:pt x="0" y="0"/>
                  </a:moveTo>
                  <a:lnTo>
                    <a:pt x="258" y="0"/>
                  </a:lnTo>
                  <a:lnTo>
                    <a:pt x="258" y="85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1401;p48">
              <a:extLst>
                <a:ext uri="{FF2B5EF4-FFF2-40B4-BE49-F238E27FC236}">
                  <a16:creationId xmlns:a16="http://schemas.microsoft.com/office/drawing/2014/main" id="{9BF0B759-6F68-6B85-3E6F-4933F4D5DEDF}"/>
                </a:ext>
              </a:extLst>
            </p:cNvPr>
            <p:cNvSpPr/>
            <p:nvPr/>
          </p:nvSpPr>
          <p:spPr>
            <a:xfrm>
              <a:off x="6229304" y="2874655"/>
              <a:ext cx="118255" cy="38960"/>
            </a:xfrm>
            <a:custGeom>
              <a:avLst/>
              <a:gdLst/>
              <a:ahLst/>
              <a:cxnLst/>
              <a:rect l="l" t="t" r="r" b="b"/>
              <a:pathLst>
                <a:path w="258" h="85" extrusionOk="0">
                  <a:moveTo>
                    <a:pt x="0" y="0"/>
                  </a:moveTo>
                  <a:lnTo>
                    <a:pt x="258" y="0"/>
                  </a:lnTo>
                  <a:lnTo>
                    <a:pt x="258" y="85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1402;p48">
              <a:extLst>
                <a:ext uri="{FF2B5EF4-FFF2-40B4-BE49-F238E27FC236}">
                  <a16:creationId xmlns:a16="http://schemas.microsoft.com/office/drawing/2014/main" id="{2AEF51A0-AA62-756B-21F9-355D81383AA1}"/>
                </a:ext>
              </a:extLst>
            </p:cNvPr>
            <p:cNvSpPr/>
            <p:nvPr/>
          </p:nvSpPr>
          <p:spPr>
            <a:xfrm>
              <a:off x="6166968" y="2828362"/>
              <a:ext cx="118255" cy="38960"/>
            </a:xfrm>
            <a:custGeom>
              <a:avLst/>
              <a:gdLst/>
              <a:ahLst/>
              <a:cxnLst/>
              <a:rect l="l" t="t" r="r" b="b"/>
              <a:pathLst>
                <a:path w="258" h="85" extrusionOk="0">
                  <a:moveTo>
                    <a:pt x="0" y="0"/>
                  </a:moveTo>
                  <a:lnTo>
                    <a:pt x="258" y="0"/>
                  </a:lnTo>
                  <a:lnTo>
                    <a:pt x="258" y="85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1403;p48">
              <a:extLst>
                <a:ext uri="{FF2B5EF4-FFF2-40B4-BE49-F238E27FC236}">
                  <a16:creationId xmlns:a16="http://schemas.microsoft.com/office/drawing/2014/main" id="{D137D263-7A3F-3402-8579-7DB7CD462D5A}"/>
                </a:ext>
              </a:extLst>
            </p:cNvPr>
            <p:cNvSpPr/>
            <p:nvPr/>
          </p:nvSpPr>
          <p:spPr>
            <a:xfrm>
              <a:off x="6354892" y="2874655"/>
              <a:ext cx="117797" cy="38960"/>
            </a:xfrm>
            <a:custGeom>
              <a:avLst/>
              <a:gdLst/>
              <a:ahLst/>
              <a:cxnLst/>
              <a:rect l="l" t="t" r="r" b="b"/>
              <a:pathLst>
                <a:path w="257" h="85" extrusionOk="0">
                  <a:moveTo>
                    <a:pt x="0" y="0"/>
                  </a:moveTo>
                  <a:lnTo>
                    <a:pt x="257" y="0"/>
                  </a:lnTo>
                  <a:lnTo>
                    <a:pt x="257" y="85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1404;p48">
              <a:extLst>
                <a:ext uri="{FF2B5EF4-FFF2-40B4-BE49-F238E27FC236}">
                  <a16:creationId xmlns:a16="http://schemas.microsoft.com/office/drawing/2014/main" id="{99D43F5E-9A0B-D805-B531-947ACDE0EAF0}"/>
                </a:ext>
              </a:extLst>
            </p:cNvPr>
            <p:cNvSpPr/>
            <p:nvPr/>
          </p:nvSpPr>
          <p:spPr>
            <a:xfrm>
              <a:off x="7146468" y="2274673"/>
              <a:ext cx="33001" cy="638943"/>
            </a:xfrm>
            <a:custGeom>
              <a:avLst/>
              <a:gdLst/>
              <a:ahLst/>
              <a:cxnLst/>
              <a:rect l="l" t="t" r="r" b="b"/>
              <a:pathLst>
                <a:path w="72" h="1394" extrusionOk="0">
                  <a:moveTo>
                    <a:pt x="0" y="0"/>
                  </a:moveTo>
                  <a:lnTo>
                    <a:pt x="72" y="0"/>
                  </a:lnTo>
                  <a:lnTo>
                    <a:pt x="72" y="1394"/>
                  </a:lnTo>
                  <a:lnTo>
                    <a:pt x="0" y="1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1405;p48">
              <a:extLst>
                <a:ext uri="{FF2B5EF4-FFF2-40B4-BE49-F238E27FC236}">
                  <a16:creationId xmlns:a16="http://schemas.microsoft.com/office/drawing/2014/main" id="{6659A9CA-2731-AC70-2A65-780648FB19D1}"/>
                </a:ext>
              </a:extLst>
            </p:cNvPr>
            <p:cNvSpPr/>
            <p:nvPr/>
          </p:nvSpPr>
          <p:spPr>
            <a:xfrm>
              <a:off x="7387562" y="2274673"/>
              <a:ext cx="33001" cy="638943"/>
            </a:xfrm>
            <a:custGeom>
              <a:avLst/>
              <a:gdLst/>
              <a:ahLst/>
              <a:cxnLst/>
              <a:rect l="l" t="t" r="r" b="b"/>
              <a:pathLst>
                <a:path w="72" h="1394" extrusionOk="0">
                  <a:moveTo>
                    <a:pt x="0" y="0"/>
                  </a:moveTo>
                  <a:lnTo>
                    <a:pt x="72" y="0"/>
                  </a:lnTo>
                  <a:lnTo>
                    <a:pt x="72" y="1394"/>
                  </a:lnTo>
                  <a:lnTo>
                    <a:pt x="0" y="1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1406;p48">
              <a:extLst>
                <a:ext uri="{FF2B5EF4-FFF2-40B4-BE49-F238E27FC236}">
                  <a16:creationId xmlns:a16="http://schemas.microsoft.com/office/drawing/2014/main" id="{53D787D9-92F8-075C-A828-6B8A1E0EBC8D}"/>
                </a:ext>
              </a:extLst>
            </p:cNvPr>
            <p:cNvSpPr/>
            <p:nvPr/>
          </p:nvSpPr>
          <p:spPr>
            <a:xfrm>
              <a:off x="7629114" y="2274673"/>
              <a:ext cx="33001" cy="638943"/>
            </a:xfrm>
            <a:custGeom>
              <a:avLst/>
              <a:gdLst/>
              <a:ahLst/>
              <a:cxnLst/>
              <a:rect l="l" t="t" r="r" b="b"/>
              <a:pathLst>
                <a:path w="72" h="1394" extrusionOk="0">
                  <a:moveTo>
                    <a:pt x="0" y="0"/>
                  </a:moveTo>
                  <a:lnTo>
                    <a:pt x="72" y="0"/>
                  </a:lnTo>
                  <a:lnTo>
                    <a:pt x="72" y="1394"/>
                  </a:lnTo>
                  <a:lnTo>
                    <a:pt x="0" y="1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4D4B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1407;p48">
              <a:extLst>
                <a:ext uri="{FF2B5EF4-FFF2-40B4-BE49-F238E27FC236}">
                  <a16:creationId xmlns:a16="http://schemas.microsoft.com/office/drawing/2014/main" id="{CABC1FFD-EF68-7481-BFE7-E0817A414F7A}"/>
                </a:ext>
              </a:extLst>
            </p:cNvPr>
            <p:cNvSpPr/>
            <p:nvPr/>
          </p:nvSpPr>
          <p:spPr>
            <a:xfrm>
              <a:off x="7629114" y="2274673"/>
              <a:ext cx="33001" cy="638943"/>
            </a:xfrm>
            <a:custGeom>
              <a:avLst/>
              <a:gdLst/>
              <a:ahLst/>
              <a:cxnLst/>
              <a:rect l="l" t="t" r="r" b="b"/>
              <a:pathLst>
                <a:path w="72" h="1394" extrusionOk="0">
                  <a:moveTo>
                    <a:pt x="0" y="0"/>
                  </a:moveTo>
                  <a:lnTo>
                    <a:pt x="72" y="0"/>
                  </a:lnTo>
                  <a:lnTo>
                    <a:pt x="72" y="1394"/>
                  </a:lnTo>
                  <a:lnTo>
                    <a:pt x="0" y="1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1408;p48">
              <a:extLst>
                <a:ext uri="{FF2B5EF4-FFF2-40B4-BE49-F238E27FC236}">
                  <a16:creationId xmlns:a16="http://schemas.microsoft.com/office/drawing/2014/main" id="{224CBE8F-B2A6-1B81-45A0-C18B91BA2A55}"/>
                </a:ext>
              </a:extLst>
            </p:cNvPr>
            <p:cNvSpPr/>
            <p:nvPr/>
          </p:nvSpPr>
          <p:spPr>
            <a:xfrm>
              <a:off x="7114384" y="2315008"/>
              <a:ext cx="579816" cy="29793"/>
            </a:xfrm>
            <a:custGeom>
              <a:avLst/>
              <a:gdLst/>
              <a:ahLst/>
              <a:cxnLst/>
              <a:rect l="l" t="t" r="r" b="b"/>
              <a:pathLst>
                <a:path w="1265" h="65" extrusionOk="0">
                  <a:moveTo>
                    <a:pt x="0" y="0"/>
                  </a:moveTo>
                  <a:lnTo>
                    <a:pt x="1265" y="0"/>
                  </a:lnTo>
                  <a:lnTo>
                    <a:pt x="1265" y="6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1409;p48">
              <a:extLst>
                <a:ext uri="{FF2B5EF4-FFF2-40B4-BE49-F238E27FC236}">
                  <a16:creationId xmlns:a16="http://schemas.microsoft.com/office/drawing/2014/main" id="{B1F705C8-FE28-5E69-17D8-044357477261}"/>
                </a:ext>
              </a:extLst>
            </p:cNvPr>
            <p:cNvSpPr/>
            <p:nvPr/>
          </p:nvSpPr>
          <p:spPr>
            <a:xfrm>
              <a:off x="7404063" y="2315008"/>
              <a:ext cx="290137" cy="29793"/>
            </a:xfrm>
            <a:custGeom>
              <a:avLst/>
              <a:gdLst/>
              <a:ahLst/>
              <a:cxnLst/>
              <a:rect l="l" t="t" r="r" b="b"/>
              <a:pathLst>
                <a:path w="633" h="65" extrusionOk="0">
                  <a:moveTo>
                    <a:pt x="0" y="0"/>
                  </a:moveTo>
                  <a:lnTo>
                    <a:pt x="633" y="0"/>
                  </a:lnTo>
                  <a:lnTo>
                    <a:pt x="633" y="6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1410;p48">
              <a:extLst>
                <a:ext uri="{FF2B5EF4-FFF2-40B4-BE49-F238E27FC236}">
                  <a16:creationId xmlns:a16="http://schemas.microsoft.com/office/drawing/2014/main" id="{C4797F2C-6D8F-178C-EA07-CD56D1692DF5}"/>
                </a:ext>
              </a:extLst>
            </p:cNvPr>
            <p:cNvSpPr/>
            <p:nvPr/>
          </p:nvSpPr>
          <p:spPr>
            <a:xfrm>
              <a:off x="7114384" y="2540059"/>
              <a:ext cx="579816" cy="29793"/>
            </a:xfrm>
            <a:custGeom>
              <a:avLst/>
              <a:gdLst/>
              <a:ahLst/>
              <a:cxnLst/>
              <a:rect l="l" t="t" r="r" b="b"/>
              <a:pathLst>
                <a:path w="1265" h="65" extrusionOk="0">
                  <a:moveTo>
                    <a:pt x="0" y="0"/>
                  </a:moveTo>
                  <a:lnTo>
                    <a:pt x="1265" y="0"/>
                  </a:lnTo>
                  <a:lnTo>
                    <a:pt x="1265" y="6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1411;p48">
              <a:extLst>
                <a:ext uri="{FF2B5EF4-FFF2-40B4-BE49-F238E27FC236}">
                  <a16:creationId xmlns:a16="http://schemas.microsoft.com/office/drawing/2014/main" id="{C6E81101-3CF8-F4EA-A450-47D57CD5B827}"/>
                </a:ext>
              </a:extLst>
            </p:cNvPr>
            <p:cNvSpPr/>
            <p:nvPr/>
          </p:nvSpPr>
          <p:spPr>
            <a:xfrm>
              <a:off x="7404063" y="2540059"/>
              <a:ext cx="290137" cy="29793"/>
            </a:xfrm>
            <a:custGeom>
              <a:avLst/>
              <a:gdLst/>
              <a:ahLst/>
              <a:cxnLst/>
              <a:rect l="l" t="t" r="r" b="b"/>
              <a:pathLst>
                <a:path w="633" h="65" extrusionOk="0">
                  <a:moveTo>
                    <a:pt x="0" y="0"/>
                  </a:moveTo>
                  <a:lnTo>
                    <a:pt x="633" y="0"/>
                  </a:lnTo>
                  <a:lnTo>
                    <a:pt x="633" y="6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1412;p48">
              <a:extLst>
                <a:ext uri="{FF2B5EF4-FFF2-40B4-BE49-F238E27FC236}">
                  <a16:creationId xmlns:a16="http://schemas.microsoft.com/office/drawing/2014/main" id="{0EF98535-334A-5637-D7D0-92835107516A}"/>
                </a:ext>
              </a:extLst>
            </p:cNvPr>
            <p:cNvSpPr/>
            <p:nvPr/>
          </p:nvSpPr>
          <p:spPr>
            <a:xfrm>
              <a:off x="7114384" y="2765109"/>
              <a:ext cx="579816" cy="29793"/>
            </a:xfrm>
            <a:custGeom>
              <a:avLst/>
              <a:gdLst/>
              <a:ahLst/>
              <a:cxnLst/>
              <a:rect l="l" t="t" r="r" b="b"/>
              <a:pathLst>
                <a:path w="1265" h="65" extrusionOk="0">
                  <a:moveTo>
                    <a:pt x="0" y="0"/>
                  </a:moveTo>
                  <a:lnTo>
                    <a:pt x="1265" y="0"/>
                  </a:lnTo>
                  <a:lnTo>
                    <a:pt x="1265" y="6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1413;p48">
              <a:extLst>
                <a:ext uri="{FF2B5EF4-FFF2-40B4-BE49-F238E27FC236}">
                  <a16:creationId xmlns:a16="http://schemas.microsoft.com/office/drawing/2014/main" id="{1457A374-A1BD-A1E5-85C5-88BCEDBC56C2}"/>
                </a:ext>
              </a:extLst>
            </p:cNvPr>
            <p:cNvSpPr/>
            <p:nvPr/>
          </p:nvSpPr>
          <p:spPr>
            <a:xfrm>
              <a:off x="7404063" y="2765109"/>
              <a:ext cx="290137" cy="29793"/>
            </a:xfrm>
            <a:custGeom>
              <a:avLst/>
              <a:gdLst/>
              <a:ahLst/>
              <a:cxnLst/>
              <a:rect l="l" t="t" r="r" b="b"/>
              <a:pathLst>
                <a:path w="633" h="65" extrusionOk="0">
                  <a:moveTo>
                    <a:pt x="0" y="0"/>
                  </a:moveTo>
                  <a:lnTo>
                    <a:pt x="633" y="0"/>
                  </a:lnTo>
                  <a:lnTo>
                    <a:pt x="633" y="6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4D4B">
                <a:alpha val="29800"/>
              </a:srgbClr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1414;p48">
              <a:extLst>
                <a:ext uri="{FF2B5EF4-FFF2-40B4-BE49-F238E27FC236}">
                  <a16:creationId xmlns:a16="http://schemas.microsoft.com/office/drawing/2014/main" id="{918E3B80-1BD3-4E4D-7C87-EEBB7D80AC61}"/>
                </a:ext>
              </a:extLst>
            </p:cNvPr>
            <p:cNvSpPr/>
            <p:nvPr/>
          </p:nvSpPr>
          <p:spPr>
            <a:xfrm>
              <a:off x="6949377" y="2605145"/>
              <a:ext cx="23834" cy="308471"/>
            </a:xfrm>
            <a:custGeom>
              <a:avLst/>
              <a:gdLst/>
              <a:ahLst/>
              <a:cxnLst/>
              <a:rect l="l" t="t" r="r" b="b"/>
              <a:pathLst>
                <a:path w="52" h="673" extrusionOk="0">
                  <a:moveTo>
                    <a:pt x="0" y="0"/>
                  </a:moveTo>
                  <a:lnTo>
                    <a:pt x="52" y="0"/>
                  </a:lnTo>
                  <a:lnTo>
                    <a:pt x="52" y="673"/>
                  </a:lnTo>
                  <a:lnTo>
                    <a:pt x="0" y="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1415;p48">
              <a:extLst>
                <a:ext uri="{FF2B5EF4-FFF2-40B4-BE49-F238E27FC236}">
                  <a16:creationId xmlns:a16="http://schemas.microsoft.com/office/drawing/2014/main" id="{A7E077E2-2D19-39F8-3D83-706FAE9FEF0B}"/>
                </a:ext>
              </a:extLst>
            </p:cNvPr>
            <p:cNvSpPr/>
            <p:nvPr/>
          </p:nvSpPr>
          <p:spPr>
            <a:xfrm>
              <a:off x="7035089" y="2605145"/>
              <a:ext cx="23834" cy="308471"/>
            </a:xfrm>
            <a:custGeom>
              <a:avLst/>
              <a:gdLst/>
              <a:ahLst/>
              <a:cxnLst/>
              <a:rect l="l" t="t" r="r" b="b"/>
              <a:pathLst>
                <a:path w="52" h="673" extrusionOk="0">
                  <a:moveTo>
                    <a:pt x="0" y="0"/>
                  </a:moveTo>
                  <a:lnTo>
                    <a:pt x="52" y="0"/>
                  </a:lnTo>
                  <a:lnTo>
                    <a:pt x="52" y="673"/>
                  </a:lnTo>
                  <a:lnTo>
                    <a:pt x="0" y="6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1416;p48">
              <a:extLst>
                <a:ext uri="{FF2B5EF4-FFF2-40B4-BE49-F238E27FC236}">
                  <a16:creationId xmlns:a16="http://schemas.microsoft.com/office/drawing/2014/main" id="{EA260B2C-791A-F57F-9BE9-F7730E85C820}"/>
                </a:ext>
              </a:extLst>
            </p:cNvPr>
            <p:cNvSpPr/>
            <p:nvPr/>
          </p:nvSpPr>
          <p:spPr>
            <a:xfrm>
              <a:off x="6938834" y="2639063"/>
              <a:ext cx="130630" cy="9167"/>
            </a:xfrm>
            <a:custGeom>
              <a:avLst/>
              <a:gdLst/>
              <a:ahLst/>
              <a:cxnLst/>
              <a:rect l="l" t="t" r="r" b="b"/>
              <a:pathLst>
                <a:path w="285" h="20" extrusionOk="0">
                  <a:moveTo>
                    <a:pt x="0" y="0"/>
                  </a:moveTo>
                  <a:lnTo>
                    <a:pt x="285" y="0"/>
                  </a:lnTo>
                  <a:lnTo>
                    <a:pt x="285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1417;p48">
              <a:extLst>
                <a:ext uri="{FF2B5EF4-FFF2-40B4-BE49-F238E27FC236}">
                  <a16:creationId xmlns:a16="http://schemas.microsoft.com/office/drawing/2014/main" id="{F19D8E39-7954-E033-53E9-AE4CD2FB6CE4}"/>
                </a:ext>
              </a:extLst>
            </p:cNvPr>
            <p:cNvSpPr/>
            <p:nvPr/>
          </p:nvSpPr>
          <p:spPr>
            <a:xfrm>
              <a:off x="6938834" y="2720649"/>
              <a:ext cx="130630" cy="9167"/>
            </a:xfrm>
            <a:custGeom>
              <a:avLst/>
              <a:gdLst/>
              <a:ahLst/>
              <a:cxnLst/>
              <a:rect l="l" t="t" r="r" b="b"/>
              <a:pathLst>
                <a:path w="285" h="20" extrusionOk="0">
                  <a:moveTo>
                    <a:pt x="0" y="0"/>
                  </a:moveTo>
                  <a:lnTo>
                    <a:pt x="285" y="0"/>
                  </a:lnTo>
                  <a:lnTo>
                    <a:pt x="285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1418;p48">
              <a:extLst>
                <a:ext uri="{FF2B5EF4-FFF2-40B4-BE49-F238E27FC236}">
                  <a16:creationId xmlns:a16="http://schemas.microsoft.com/office/drawing/2014/main" id="{66C01D0D-A379-0900-4DAB-F8E891C0B0D8}"/>
                </a:ext>
              </a:extLst>
            </p:cNvPr>
            <p:cNvSpPr/>
            <p:nvPr/>
          </p:nvSpPr>
          <p:spPr>
            <a:xfrm>
              <a:off x="6938834" y="2802236"/>
              <a:ext cx="130630" cy="9167"/>
            </a:xfrm>
            <a:custGeom>
              <a:avLst/>
              <a:gdLst/>
              <a:ahLst/>
              <a:cxnLst/>
              <a:rect l="l" t="t" r="r" b="b"/>
              <a:pathLst>
                <a:path w="285" h="20" extrusionOk="0">
                  <a:moveTo>
                    <a:pt x="0" y="0"/>
                  </a:moveTo>
                  <a:lnTo>
                    <a:pt x="285" y="0"/>
                  </a:lnTo>
                  <a:lnTo>
                    <a:pt x="285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1419;p48">
              <a:extLst>
                <a:ext uri="{FF2B5EF4-FFF2-40B4-BE49-F238E27FC236}">
                  <a16:creationId xmlns:a16="http://schemas.microsoft.com/office/drawing/2014/main" id="{74664E17-413A-77A9-CC72-9244853F7D63}"/>
                </a:ext>
              </a:extLst>
            </p:cNvPr>
            <p:cNvSpPr/>
            <p:nvPr/>
          </p:nvSpPr>
          <p:spPr>
            <a:xfrm>
              <a:off x="6938834" y="2883822"/>
              <a:ext cx="130630" cy="9167"/>
            </a:xfrm>
            <a:custGeom>
              <a:avLst/>
              <a:gdLst/>
              <a:ahLst/>
              <a:cxnLst/>
              <a:rect l="l" t="t" r="r" b="b"/>
              <a:pathLst>
                <a:path w="285" h="20" extrusionOk="0">
                  <a:moveTo>
                    <a:pt x="0" y="0"/>
                  </a:moveTo>
                  <a:lnTo>
                    <a:pt x="285" y="0"/>
                  </a:lnTo>
                  <a:lnTo>
                    <a:pt x="285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1420;p48">
              <a:extLst>
                <a:ext uri="{FF2B5EF4-FFF2-40B4-BE49-F238E27FC236}">
                  <a16:creationId xmlns:a16="http://schemas.microsoft.com/office/drawing/2014/main" id="{882963D8-2289-D9EF-3D72-E9D03B810BAB}"/>
                </a:ext>
              </a:extLst>
            </p:cNvPr>
            <p:cNvSpPr/>
            <p:nvPr/>
          </p:nvSpPr>
          <p:spPr>
            <a:xfrm>
              <a:off x="6616612" y="2767859"/>
              <a:ext cx="145756" cy="145756"/>
            </a:xfrm>
            <a:custGeom>
              <a:avLst/>
              <a:gdLst/>
              <a:ahLst/>
              <a:cxnLst/>
              <a:rect l="l" t="t" r="r" b="b"/>
              <a:pathLst>
                <a:path w="318" h="318" extrusionOk="0">
                  <a:moveTo>
                    <a:pt x="318" y="159"/>
                  </a:moveTo>
                  <a:cubicBezTo>
                    <a:pt x="318" y="187"/>
                    <a:pt x="311" y="215"/>
                    <a:pt x="297" y="239"/>
                  </a:cubicBezTo>
                  <a:cubicBezTo>
                    <a:pt x="283" y="263"/>
                    <a:pt x="264" y="283"/>
                    <a:pt x="239" y="297"/>
                  </a:cubicBezTo>
                  <a:cubicBezTo>
                    <a:pt x="215" y="311"/>
                    <a:pt x="187" y="318"/>
                    <a:pt x="159" y="318"/>
                  </a:cubicBezTo>
                  <a:cubicBezTo>
                    <a:pt x="131" y="318"/>
                    <a:pt x="104" y="311"/>
                    <a:pt x="80" y="297"/>
                  </a:cubicBezTo>
                  <a:cubicBezTo>
                    <a:pt x="56" y="283"/>
                    <a:pt x="36" y="263"/>
                    <a:pt x="22" y="239"/>
                  </a:cubicBezTo>
                  <a:cubicBezTo>
                    <a:pt x="8" y="215"/>
                    <a:pt x="0" y="187"/>
                    <a:pt x="0" y="159"/>
                  </a:cubicBezTo>
                  <a:cubicBezTo>
                    <a:pt x="0" y="131"/>
                    <a:pt x="8" y="104"/>
                    <a:pt x="22" y="80"/>
                  </a:cubicBezTo>
                  <a:cubicBezTo>
                    <a:pt x="36" y="56"/>
                    <a:pt x="56" y="36"/>
                    <a:pt x="80" y="22"/>
                  </a:cubicBezTo>
                  <a:cubicBezTo>
                    <a:pt x="104" y="8"/>
                    <a:pt x="131" y="0"/>
                    <a:pt x="159" y="0"/>
                  </a:cubicBezTo>
                  <a:cubicBezTo>
                    <a:pt x="187" y="0"/>
                    <a:pt x="215" y="8"/>
                    <a:pt x="239" y="22"/>
                  </a:cubicBezTo>
                  <a:cubicBezTo>
                    <a:pt x="264" y="36"/>
                    <a:pt x="283" y="56"/>
                    <a:pt x="297" y="80"/>
                  </a:cubicBezTo>
                  <a:cubicBezTo>
                    <a:pt x="311" y="104"/>
                    <a:pt x="318" y="131"/>
                    <a:pt x="318" y="1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1421;p48">
              <a:extLst>
                <a:ext uri="{FF2B5EF4-FFF2-40B4-BE49-F238E27FC236}">
                  <a16:creationId xmlns:a16="http://schemas.microsoft.com/office/drawing/2014/main" id="{000FA076-FA1E-5D82-A19A-920EDA527DE8}"/>
                </a:ext>
              </a:extLst>
            </p:cNvPr>
            <p:cNvSpPr/>
            <p:nvPr/>
          </p:nvSpPr>
          <p:spPr>
            <a:xfrm>
              <a:off x="6645947" y="2797194"/>
              <a:ext cx="87087" cy="87087"/>
            </a:xfrm>
            <a:custGeom>
              <a:avLst/>
              <a:gdLst/>
              <a:ahLst/>
              <a:cxnLst/>
              <a:rect l="l" t="t" r="r" b="b"/>
              <a:pathLst>
                <a:path w="190" h="190" extrusionOk="0">
                  <a:moveTo>
                    <a:pt x="190" y="95"/>
                  </a:moveTo>
                  <a:cubicBezTo>
                    <a:pt x="190" y="112"/>
                    <a:pt x="187" y="128"/>
                    <a:pt x="178" y="143"/>
                  </a:cubicBezTo>
                  <a:cubicBezTo>
                    <a:pt x="170" y="157"/>
                    <a:pt x="158" y="169"/>
                    <a:pt x="143" y="178"/>
                  </a:cubicBezTo>
                  <a:cubicBezTo>
                    <a:pt x="129" y="186"/>
                    <a:pt x="112" y="190"/>
                    <a:pt x="95" y="190"/>
                  </a:cubicBezTo>
                  <a:cubicBezTo>
                    <a:pt x="78" y="190"/>
                    <a:pt x="63" y="186"/>
                    <a:pt x="48" y="178"/>
                  </a:cubicBezTo>
                  <a:cubicBezTo>
                    <a:pt x="34" y="169"/>
                    <a:pt x="22" y="157"/>
                    <a:pt x="13" y="143"/>
                  </a:cubicBezTo>
                  <a:cubicBezTo>
                    <a:pt x="5" y="128"/>
                    <a:pt x="0" y="112"/>
                    <a:pt x="0" y="95"/>
                  </a:cubicBezTo>
                  <a:cubicBezTo>
                    <a:pt x="0" y="79"/>
                    <a:pt x="4" y="62"/>
                    <a:pt x="13" y="48"/>
                  </a:cubicBezTo>
                  <a:cubicBezTo>
                    <a:pt x="21" y="33"/>
                    <a:pt x="34" y="21"/>
                    <a:pt x="48" y="13"/>
                  </a:cubicBezTo>
                  <a:cubicBezTo>
                    <a:pt x="63" y="5"/>
                    <a:pt x="78" y="0"/>
                    <a:pt x="95" y="0"/>
                  </a:cubicBezTo>
                  <a:cubicBezTo>
                    <a:pt x="112" y="0"/>
                    <a:pt x="129" y="5"/>
                    <a:pt x="143" y="13"/>
                  </a:cubicBezTo>
                  <a:cubicBezTo>
                    <a:pt x="158" y="21"/>
                    <a:pt x="169" y="33"/>
                    <a:pt x="178" y="48"/>
                  </a:cubicBezTo>
                  <a:cubicBezTo>
                    <a:pt x="186" y="62"/>
                    <a:pt x="190" y="79"/>
                    <a:pt x="190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23400" rIns="90000" bIns="23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1422;p48">
              <a:extLst>
                <a:ext uri="{FF2B5EF4-FFF2-40B4-BE49-F238E27FC236}">
                  <a16:creationId xmlns:a16="http://schemas.microsoft.com/office/drawing/2014/main" id="{5B27CE05-50A8-259A-73BD-A91A912B19BF}"/>
                </a:ext>
              </a:extLst>
            </p:cNvPr>
            <p:cNvSpPr/>
            <p:nvPr/>
          </p:nvSpPr>
          <p:spPr>
            <a:xfrm>
              <a:off x="6677115" y="2828362"/>
              <a:ext cx="24751" cy="25209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27"/>
                  </a:moveTo>
                  <a:cubicBezTo>
                    <a:pt x="54" y="42"/>
                    <a:pt x="42" y="55"/>
                    <a:pt x="27" y="55"/>
                  </a:cubicBez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1423;p48">
              <a:extLst>
                <a:ext uri="{FF2B5EF4-FFF2-40B4-BE49-F238E27FC236}">
                  <a16:creationId xmlns:a16="http://schemas.microsoft.com/office/drawing/2014/main" id="{8F037423-CF01-0235-2DB9-CBDE7B696AAD}"/>
                </a:ext>
              </a:extLst>
            </p:cNvPr>
            <p:cNvSpPr/>
            <p:nvPr/>
          </p:nvSpPr>
          <p:spPr>
            <a:xfrm>
              <a:off x="6331516" y="2627145"/>
              <a:ext cx="374474" cy="183799"/>
            </a:xfrm>
            <a:custGeom>
              <a:avLst/>
              <a:gdLst/>
              <a:ahLst/>
              <a:cxnLst/>
              <a:rect l="l" t="t" r="r" b="b"/>
              <a:pathLst>
                <a:path w="817" h="401" extrusionOk="0">
                  <a:moveTo>
                    <a:pt x="0" y="0"/>
                  </a:moveTo>
                  <a:lnTo>
                    <a:pt x="106" y="240"/>
                  </a:lnTo>
                  <a:lnTo>
                    <a:pt x="584" y="401"/>
                  </a:lnTo>
                  <a:lnTo>
                    <a:pt x="8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1424;p48">
              <a:extLst>
                <a:ext uri="{FF2B5EF4-FFF2-40B4-BE49-F238E27FC236}">
                  <a16:creationId xmlns:a16="http://schemas.microsoft.com/office/drawing/2014/main" id="{C2F1F859-8713-927E-534E-CFD1A0C353E7}"/>
                </a:ext>
              </a:extLst>
            </p:cNvPr>
            <p:cNvSpPr/>
            <p:nvPr/>
          </p:nvSpPr>
          <p:spPr>
            <a:xfrm>
              <a:off x="6218303" y="2589102"/>
              <a:ext cx="80670" cy="20626"/>
            </a:xfrm>
            <a:custGeom>
              <a:avLst/>
              <a:gdLst/>
              <a:ahLst/>
              <a:cxnLst/>
              <a:rect l="l" t="t" r="r" b="b"/>
              <a:pathLst>
                <a:path w="176" h="45" extrusionOk="0">
                  <a:moveTo>
                    <a:pt x="153" y="45"/>
                  </a:moveTo>
                  <a:lnTo>
                    <a:pt x="22" y="45"/>
                  </a:lnTo>
                  <a:cubicBezTo>
                    <a:pt x="10" y="45"/>
                    <a:pt x="0" y="34"/>
                    <a:pt x="0" y="22"/>
                  </a:cubicBezTo>
                  <a:cubicBezTo>
                    <a:pt x="0" y="9"/>
                    <a:pt x="10" y="0"/>
                    <a:pt x="22" y="0"/>
                  </a:cubicBezTo>
                  <a:lnTo>
                    <a:pt x="153" y="0"/>
                  </a:lnTo>
                  <a:cubicBezTo>
                    <a:pt x="166" y="0"/>
                    <a:pt x="176" y="9"/>
                    <a:pt x="176" y="22"/>
                  </a:cubicBezTo>
                  <a:cubicBezTo>
                    <a:pt x="176" y="34"/>
                    <a:pt x="166" y="45"/>
                    <a:pt x="153" y="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1425;p48">
              <a:extLst>
                <a:ext uri="{FF2B5EF4-FFF2-40B4-BE49-F238E27FC236}">
                  <a16:creationId xmlns:a16="http://schemas.microsoft.com/office/drawing/2014/main" id="{FF381A70-6173-4CEB-03E5-50949848A665}"/>
                </a:ext>
              </a:extLst>
            </p:cNvPr>
            <p:cNvSpPr/>
            <p:nvPr/>
          </p:nvSpPr>
          <p:spPr>
            <a:xfrm>
              <a:off x="6283389" y="2594144"/>
              <a:ext cx="493646" cy="252094"/>
            </a:xfrm>
            <a:custGeom>
              <a:avLst/>
              <a:gdLst/>
              <a:ahLst/>
              <a:cxnLst/>
              <a:rect l="l" t="t" r="r" b="b"/>
              <a:pathLst>
                <a:path w="1077" h="550" extrusionOk="0">
                  <a:moveTo>
                    <a:pt x="1066" y="550"/>
                  </a:moveTo>
                  <a:lnTo>
                    <a:pt x="886" y="550"/>
                  </a:lnTo>
                  <a:cubicBezTo>
                    <a:pt x="885" y="550"/>
                    <a:pt x="884" y="549"/>
                    <a:pt x="883" y="549"/>
                  </a:cubicBezTo>
                  <a:lnTo>
                    <a:pt x="169" y="309"/>
                  </a:lnTo>
                  <a:cubicBezTo>
                    <a:pt x="166" y="308"/>
                    <a:pt x="164" y="306"/>
                    <a:pt x="162" y="303"/>
                  </a:cubicBezTo>
                  <a:lnTo>
                    <a:pt x="35" y="23"/>
                  </a:lnTo>
                  <a:lnTo>
                    <a:pt x="11" y="23"/>
                  </a:lnTo>
                  <a:cubicBezTo>
                    <a:pt x="5" y="23"/>
                    <a:pt x="0" y="17"/>
                    <a:pt x="0" y="11"/>
                  </a:cubicBezTo>
                  <a:cubicBezTo>
                    <a:pt x="0" y="4"/>
                    <a:pt x="5" y="0"/>
                    <a:pt x="11" y="0"/>
                  </a:cubicBezTo>
                  <a:lnTo>
                    <a:pt x="42" y="0"/>
                  </a:lnTo>
                  <a:cubicBezTo>
                    <a:pt x="46" y="0"/>
                    <a:pt x="50" y="3"/>
                    <a:pt x="52" y="7"/>
                  </a:cubicBezTo>
                  <a:lnTo>
                    <a:pt x="181" y="289"/>
                  </a:lnTo>
                  <a:lnTo>
                    <a:pt x="888" y="527"/>
                  </a:lnTo>
                  <a:lnTo>
                    <a:pt x="1066" y="527"/>
                  </a:lnTo>
                  <a:cubicBezTo>
                    <a:pt x="1072" y="527"/>
                    <a:pt x="1077" y="532"/>
                    <a:pt x="1077" y="538"/>
                  </a:cubicBezTo>
                  <a:cubicBezTo>
                    <a:pt x="1077" y="544"/>
                    <a:pt x="1072" y="549"/>
                    <a:pt x="1066" y="549"/>
                  </a:cubicBezTo>
                  <a:lnTo>
                    <a:pt x="1066" y="5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1426;p48">
              <a:extLst>
                <a:ext uri="{FF2B5EF4-FFF2-40B4-BE49-F238E27FC236}">
                  <a16:creationId xmlns:a16="http://schemas.microsoft.com/office/drawing/2014/main" id="{ADB3FAE3-8826-0100-1363-9DD109421E85}"/>
                </a:ext>
              </a:extLst>
            </p:cNvPr>
            <p:cNvSpPr/>
            <p:nvPr/>
          </p:nvSpPr>
          <p:spPr>
            <a:xfrm>
              <a:off x="6386060" y="2739900"/>
              <a:ext cx="137047" cy="173716"/>
            </a:xfrm>
            <a:custGeom>
              <a:avLst/>
              <a:gdLst/>
              <a:ahLst/>
              <a:cxnLst/>
              <a:rect l="l" t="t" r="r" b="b"/>
              <a:pathLst>
                <a:path w="299" h="379" extrusionOk="0">
                  <a:moveTo>
                    <a:pt x="105" y="379"/>
                  </a:moveTo>
                  <a:lnTo>
                    <a:pt x="0" y="379"/>
                  </a:lnTo>
                  <a:lnTo>
                    <a:pt x="28" y="10"/>
                  </a:lnTo>
                  <a:cubicBezTo>
                    <a:pt x="29" y="4"/>
                    <a:pt x="34" y="-1"/>
                    <a:pt x="40" y="0"/>
                  </a:cubicBezTo>
                  <a:cubicBezTo>
                    <a:pt x="46" y="0"/>
                    <a:pt x="51" y="6"/>
                    <a:pt x="51" y="12"/>
                  </a:cubicBezTo>
                  <a:lnTo>
                    <a:pt x="25" y="356"/>
                  </a:lnTo>
                  <a:lnTo>
                    <a:pt x="93" y="356"/>
                  </a:lnTo>
                  <a:lnTo>
                    <a:pt x="278" y="88"/>
                  </a:lnTo>
                  <a:cubicBezTo>
                    <a:pt x="282" y="83"/>
                    <a:pt x="289" y="81"/>
                    <a:pt x="294" y="85"/>
                  </a:cubicBezTo>
                  <a:cubicBezTo>
                    <a:pt x="299" y="88"/>
                    <a:pt x="301" y="95"/>
                    <a:pt x="297" y="101"/>
                  </a:cubicBezTo>
                  <a:lnTo>
                    <a:pt x="105" y="37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1427;p48">
              <a:extLst>
                <a:ext uri="{FF2B5EF4-FFF2-40B4-BE49-F238E27FC236}">
                  <a16:creationId xmlns:a16="http://schemas.microsoft.com/office/drawing/2014/main" id="{89005C1A-12AA-9FFA-8182-F1CE7DCA5785}"/>
                </a:ext>
              </a:extLst>
            </p:cNvPr>
            <p:cNvSpPr/>
            <p:nvPr/>
          </p:nvSpPr>
          <p:spPr>
            <a:xfrm>
              <a:off x="6361768" y="2643646"/>
              <a:ext cx="335056" cy="2292"/>
            </a:xfrm>
            <a:custGeom>
              <a:avLst/>
              <a:gdLst/>
              <a:ahLst/>
              <a:cxnLst/>
              <a:rect l="l" t="t" r="r" b="b"/>
              <a:pathLst>
                <a:path w="731" h="5" extrusionOk="0">
                  <a:moveTo>
                    <a:pt x="728" y="5"/>
                  </a:moveTo>
                  <a:lnTo>
                    <a:pt x="3" y="5"/>
                  </a:ln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lnTo>
                    <a:pt x="728" y="0"/>
                  </a:lnTo>
                  <a:cubicBezTo>
                    <a:pt x="730" y="0"/>
                    <a:pt x="731" y="1"/>
                    <a:pt x="731" y="3"/>
                  </a:cubicBezTo>
                  <a:cubicBezTo>
                    <a:pt x="731" y="4"/>
                    <a:pt x="730" y="5"/>
                    <a:pt x="728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ED56618-1FA7-263A-773D-7FFD38A85425}"/>
              </a:ext>
            </a:extLst>
          </p:cNvPr>
          <p:cNvSpPr txBox="1"/>
          <p:nvPr/>
        </p:nvSpPr>
        <p:spPr>
          <a:xfrm rot="20742798">
            <a:off x="-181283" y="2574281"/>
            <a:ext cx="12900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dirty="0">
                <a:solidFill>
                  <a:schemeClr val="bg1">
                    <a:lumMod val="85000"/>
                    <a:alpha val="66000"/>
                  </a:schemeClr>
                </a:solidFill>
              </a:rPr>
              <a:t>Rahul Sagar , Nitesh Kumar, Kuldeep</a:t>
            </a:r>
          </a:p>
          <a:p>
            <a:pPr algn="ctr"/>
            <a:r>
              <a:rPr lang="en-US" sz="4400" dirty="0">
                <a:solidFill>
                  <a:schemeClr val="bg1">
                    <a:lumMod val="85000"/>
                    <a:alpha val="66000"/>
                  </a:schemeClr>
                </a:solidFill>
              </a:rPr>
              <a:t>Shradha Shree , </a:t>
            </a:r>
            <a:r>
              <a:rPr lang="en-US" sz="4400" dirty="0" err="1">
                <a:solidFill>
                  <a:schemeClr val="bg1">
                    <a:lumMod val="85000"/>
                    <a:alpha val="66000"/>
                  </a:schemeClr>
                </a:solidFill>
              </a:rPr>
              <a:t>Aishna</a:t>
            </a:r>
            <a:endParaRPr lang="en-US" sz="4400" dirty="0">
              <a:solidFill>
                <a:schemeClr val="bg1">
                  <a:lumMod val="85000"/>
                  <a:alpha val="66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657B3E-03EB-2EA9-FB3A-330D10F7F8AB}"/>
              </a:ext>
            </a:extLst>
          </p:cNvPr>
          <p:cNvSpPr txBox="1"/>
          <p:nvPr/>
        </p:nvSpPr>
        <p:spPr>
          <a:xfrm>
            <a:off x="4988689" y="1412111"/>
            <a:ext cx="693767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100% transparency between </a:t>
            </a:r>
            <a:r>
              <a:rPr lang="en-US" sz="2000" dirty="0" err="1"/>
              <a:t>labourers</a:t>
            </a:r>
            <a:r>
              <a:rPr lang="en-US" sz="2000" dirty="0"/>
              <a:t> and customers.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Compliance with government rules and regulations.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Verified profiles ensuring trust and reliability.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Streamlined processes for bookings, payments, and feedback.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Focus on </a:t>
            </a:r>
            <a:r>
              <a:rPr lang="en-US" sz="2000" dirty="0" err="1"/>
              <a:t>labour</a:t>
            </a:r>
            <a:r>
              <a:rPr lang="en-US" sz="2000" dirty="0"/>
              <a:t> empowerment through upskilling and fair wages.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Customizable services to meet specific customer needs.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Dedicated grievance redressal mechanism for both customers and </a:t>
            </a:r>
            <a:r>
              <a:rPr lang="en-US" sz="2000" dirty="0" err="1"/>
              <a:t>labourers</a:t>
            </a:r>
            <a:r>
              <a:rPr lang="en-US" sz="20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Data-driven insights for workforce planning and optimization.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Multi-language support to cater to diverse regional users in India.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Mobile-friendly platform for easy access in remote areas.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Support for short-term and long-term hiring needs, ensuring flexibility.</a:t>
            </a:r>
          </a:p>
        </p:txBody>
      </p:sp>
    </p:spTree>
    <p:extLst>
      <p:ext uri="{BB962C8B-B14F-4D97-AF65-F5344CB8AC3E}">
        <p14:creationId xmlns:p14="http://schemas.microsoft.com/office/powerpoint/2010/main" val="3230669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04BAB-027D-DC84-9319-7C8AF0E93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D7D57-A569-A4A1-4D9C-DB5C4096F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CE175B-2C5C-2ACB-8358-E3D58EC51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675" y="2015331"/>
            <a:ext cx="5962650" cy="397192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1D4862-690D-69C4-C0CA-6A314A3D33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 cap="flat" cmpd="sng" algn="ctr">
            <a:solidFill>
              <a:srgbClr val="E9803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96FF6-3C87-1178-B66C-0EDAD7B8B01B}"/>
              </a:ext>
            </a:extLst>
          </p:cNvPr>
          <p:cNvSpPr txBox="1"/>
          <p:nvPr/>
        </p:nvSpPr>
        <p:spPr>
          <a:xfrm>
            <a:off x="2326662" y="422841"/>
            <a:ext cx="75386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4400" b="1" u="none" dirty="0">
                <a:solidFill>
                  <a:srgbClr val="ED7D31"/>
                </a:solidFill>
                <a:effectLst>
                  <a:reflection stA="45000" endPos="0" dist="50800" dir="5400000" sy="-100000" algn="bl" rotWithShape="0"/>
                </a:effectLst>
                <a:latin typeface="Montserrat"/>
                <a:ea typeface="Montserrat"/>
                <a:cs typeface="Montserrat"/>
                <a:sym typeface="Montserrat"/>
              </a:rPr>
              <a:t>Government Compliance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255FA8-E343-27ED-1DA3-85F7CA5A2DC4}"/>
              </a:ext>
            </a:extLst>
          </p:cNvPr>
          <p:cNvSpPr txBox="1"/>
          <p:nvPr/>
        </p:nvSpPr>
        <p:spPr>
          <a:xfrm rot="20742798">
            <a:off x="-181283" y="2574281"/>
            <a:ext cx="12900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dirty="0">
                <a:solidFill>
                  <a:schemeClr val="bg1">
                    <a:lumMod val="85000"/>
                    <a:alpha val="66000"/>
                  </a:schemeClr>
                </a:solidFill>
              </a:rPr>
              <a:t>Rahul Sagar , Nitesh Kumar, Kuldeep</a:t>
            </a:r>
          </a:p>
          <a:p>
            <a:pPr algn="ctr"/>
            <a:r>
              <a:rPr lang="en-US" sz="4400" dirty="0">
                <a:solidFill>
                  <a:schemeClr val="bg1">
                    <a:lumMod val="85000"/>
                    <a:alpha val="66000"/>
                  </a:schemeClr>
                </a:solidFill>
              </a:rPr>
              <a:t>Shradha Shree , </a:t>
            </a:r>
            <a:r>
              <a:rPr lang="en-US" sz="4400" dirty="0" err="1">
                <a:solidFill>
                  <a:schemeClr val="bg1">
                    <a:lumMod val="85000"/>
                    <a:alpha val="66000"/>
                  </a:schemeClr>
                </a:solidFill>
              </a:rPr>
              <a:t>Aishna</a:t>
            </a:r>
            <a:endParaRPr lang="en-US" sz="4400" dirty="0">
              <a:solidFill>
                <a:schemeClr val="bg1">
                  <a:lumMod val="85000"/>
                  <a:alpha val="66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8468E8-DB22-EAD6-1A5E-B9CAFFE407A4}"/>
              </a:ext>
            </a:extLst>
          </p:cNvPr>
          <p:cNvSpPr txBox="1"/>
          <p:nvPr/>
        </p:nvSpPr>
        <p:spPr>
          <a:xfrm>
            <a:off x="527616" y="1377297"/>
            <a:ext cx="811385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err="1"/>
              <a:t>Labour</a:t>
            </a:r>
            <a:r>
              <a:rPr lang="en-US" sz="2000" b="1" dirty="0"/>
              <a:t> Law Adherence: </a:t>
            </a:r>
            <a:r>
              <a:rPr lang="en-US" sz="1900" dirty="0"/>
              <a:t>Ensures strict compliance with all Indian </a:t>
            </a:r>
            <a:r>
              <a:rPr lang="en-US" sz="1900" dirty="0" err="1"/>
              <a:t>labour</a:t>
            </a:r>
            <a:r>
              <a:rPr lang="en-US" sz="1900" dirty="0"/>
              <a:t> laws, including minimum wage regulations and working conditions.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Fair Wages</a:t>
            </a:r>
            <a:r>
              <a:rPr lang="en-US" sz="2000" dirty="0"/>
              <a:t>: </a:t>
            </a:r>
            <a:r>
              <a:rPr lang="en-US" sz="1900" dirty="0"/>
              <a:t>Guarantees payment of fair wages to </a:t>
            </a:r>
            <a:r>
              <a:rPr lang="en-US" sz="1900" dirty="0" err="1"/>
              <a:t>labourers</a:t>
            </a:r>
            <a:r>
              <a:rPr lang="en-US" sz="1900" dirty="0"/>
              <a:t> as per government norms.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Ethical Treatment</a:t>
            </a:r>
            <a:r>
              <a:rPr lang="en-US" sz="2000" dirty="0"/>
              <a:t>: </a:t>
            </a:r>
            <a:r>
              <a:rPr lang="en-US" sz="1900" dirty="0"/>
              <a:t>Promotes ethical treatment of workers by setting clear guidelines and terms.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Employment Generation</a:t>
            </a:r>
            <a:r>
              <a:rPr lang="en-US" sz="2000" dirty="0"/>
              <a:t>: </a:t>
            </a:r>
            <a:r>
              <a:rPr lang="en-US" sz="1900" dirty="0"/>
              <a:t>Aligns with government policies to create employment opportunities for underprivileged sectors.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Skill Development</a:t>
            </a:r>
            <a:r>
              <a:rPr lang="en-US" sz="2000" dirty="0"/>
              <a:t>: </a:t>
            </a:r>
            <a:r>
              <a:rPr lang="en-US" sz="1900" dirty="0"/>
              <a:t>Collaborates with government training programs like Skill India to enhance </a:t>
            </a:r>
            <a:r>
              <a:rPr lang="en-US" sz="1900" dirty="0" err="1"/>
              <a:t>labourers'</a:t>
            </a:r>
            <a:r>
              <a:rPr lang="en-US" sz="1900" dirty="0"/>
              <a:t> capabilities.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Tax and Documentation</a:t>
            </a:r>
            <a:r>
              <a:rPr lang="en-US" sz="2000" dirty="0"/>
              <a:t>: </a:t>
            </a:r>
            <a:r>
              <a:rPr lang="en-US" sz="1900" dirty="0"/>
              <a:t>Ensures proper tax filings and documentation for all transactions on the platform.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Social Security Benefits</a:t>
            </a:r>
            <a:r>
              <a:rPr lang="en-US" sz="2000" dirty="0"/>
              <a:t>: </a:t>
            </a:r>
            <a:r>
              <a:rPr lang="en-US" sz="1900" dirty="0"/>
              <a:t>Educates and facilitates access to social security schemes like EPF, ESIC, and insurance benefits for </a:t>
            </a:r>
            <a:r>
              <a:rPr lang="en-US" sz="1900" dirty="0" err="1"/>
              <a:t>labourers</a:t>
            </a:r>
            <a:r>
              <a:rPr lang="en-US" sz="19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/>
              <a:t>Grievance Redressal</a:t>
            </a:r>
            <a:r>
              <a:rPr lang="en-US" sz="2000" dirty="0"/>
              <a:t>: </a:t>
            </a:r>
            <a:r>
              <a:rPr lang="en-US" sz="1900" dirty="0"/>
              <a:t>Provides a robust mechanism to handle disputes and complaints, ensuring accountability for both customers and </a:t>
            </a:r>
            <a:r>
              <a:rPr lang="en-US" sz="1900" dirty="0" err="1"/>
              <a:t>labourers</a:t>
            </a:r>
            <a:r>
              <a:rPr lang="en-US" sz="19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F52F1E-3D16-BE21-E908-B919E535DB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1469" y="2574796"/>
            <a:ext cx="3226363" cy="146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10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1F61F-CF29-2E57-6DAD-EE2CD9E62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87E44-D9E8-1221-A785-EF442DF6F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E7156A7-243B-DFD9-C5C2-A121733F6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675" y="2015331"/>
            <a:ext cx="5962650" cy="397192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F3DC7D-D565-566D-8517-6F0C208CF9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 cap="flat" cmpd="sng" algn="ctr">
            <a:solidFill>
              <a:srgbClr val="E9803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3B397D-CB1C-83CB-62C4-CCF79244C5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420" y="527240"/>
            <a:ext cx="7529160" cy="5803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068307-C0EB-C256-B405-513415AA0271}"/>
              </a:ext>
            </a:extLst>
          </p:cNvPr>
          <p:cNvSpPr txBox="1"/>
          <p:nvPr/>
        </p:nvSpPr>
        <p:spPr>
          <a:xfrm rot="20742798">
            <a:off x="-181283" y="2574281"/>
            <a:ext cx="12900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dirty="0">
                <a:solidFill>
                  <a:schemeClr val="bg1">
                    <a:lumMod val="85000"/>
                    <a:alpha val="22000"/>
                  </a:schemeClr>
                </a:solidFill>
              </a:rPr>
              <a:t>Rahul Sagar , Nitesh Kumar , Kuldeep</a:t>
            </a:r>
          </a:p>
          <a:p>
            <a:pPr algn="ctr"/>
            <a:r>
              <a:rPr lang="en-US" sz="4400" dirty="0">
                <a:solidFill>
                  <a:schemeClr val="bg1">
                    <a:lumMod val="85000"/>
                    <a:alpha val="22000"/>
                  </a:schemeClr>
                </a:solidFill>
              </a:rPr>
              <a:t>Shradha Shree , </a:t>
            </a:r>
            <a:r>
              <a:rPr lang="en-US" sz="4400" dirty="0" err="1">
                <a:solidFill>
                  <a:schemeClr val="bg1">
                    <a:lumMod val="85000"/>
                    <a:alpha val="22000"/>
                  </a:schemeClr>
                </a:solidFill>
              </a:rPr>
              <a:t>Aishna</a:t>
            </a:r>
            <a:endParaRPr lang="en-US" sz="4400" dirty="0">
              <a:solidFill>
                <a:schemeClr val="bg1">
                  <a:lumMod val="85000"/>
                  <a:alpha val="22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77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C4A81-35CB-0FB3-BA30-1534EBBBD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45845-36EC-8D90-813D-50BD0F8FE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D8CD34-E013-E5DD-786A-0392921D2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675" y="2015331"/>
            <a:ext cx="5962650" cy="397192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076B10-42FA-2966-6046-38909A3223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 cap="flat" cmpd="sng" algn="ctr">
            <a:solidFill>
              <a:srgbClr val="E9803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oogle Shape;415;p30">
            <a:extLst>
              <a:ext uri="{FF2B5EF4-FFF2-40B4-BE49-F238E27FC236}">
                <a16:creationId xmlns:a16="http://schemas.microsoft.com/office/drawing/2014/main" id="{9BD618C2-0B8C-66D1-FB59-365541E52BDC}"/>
              </a:ext>
            </a:extLst>
          </p:cNvPr>
          <p:cNvGrpSpPr/>
          <p:nvPr/>
        </p:nvGrpSpPr>
        <p:grpSpPr>
          <a:xfrm>
            <a:off x="81025" y="1148519"/>
            <a:ext cx="4386803" cy="5667707"/>
            <a:chOff x="8590" y="422351"/>
            <a:chExt cx="3255667" cy="4206290"/>
          </a:xfrm>
        </p:grpSpPr>
        <p:sp>
          <p:nvSpPr>
            <p:cNvPr id="4" name="Google Shape;416;p30">
              <a:extLst>
                <a:ext uri="{FF2B5EF4-FFF2-40B4-BE49-F238E27FC236}">
                  <a16:creationId xmlns:a16="http://schemas.microsoft.com/office/drawing/2014/main" id="{BB2F16C8-4713-B4FD-38E5-3E87E07D2C9D}"/>
                </a:ext>
              </a:extLst>
            </p:cNvPr>
            <p:cNvSpPr/>
            <p:nvPr/>
          </p:nvSpPr>
          <p:spPr>
            <a:xfrm>
              <a:off x="2320533" y="2954320"/>
              <a:ext cx="73342" cy="73342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111" y="55"/>
                  </a:moveTo>
                  <a:cubicBezTo>
                    <a:pt x="111" y="86"/>
                    <a:pt x="85" y="111"/>
                    <a:pt x="55" y="111"/>
                  </a:cubicBezTo>
                  <a:cubicBezTo>
                    <a:pt x="24" y="111"/>
                    <a:pt x="0" y="86"/>
                    <a:pt x="0" y="55"/>
                  </a:cubicBezTo>
                  <a:cubicBezTo>
                    <a:pt x="0" y="25"/>
                    <a:pt x="24" y="0"/>
                    <a:pt x="55" y="0"/>
                  </a:cubicBezTo>
                  <a:cubicBezTo>
                    <a:pt x="85" y="0"/>
                    <a:pt x="111" y="25"/>
                    <a:pt x="111" y="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17;p30">
              <a:extLst>
                <a:ext uri="{FF2B5EF4-FFF2-40B4-BE49-F238E27FC236}">
                  <a16:creationId xmlns:a16="http://schemas.microsoft.com/office/drawing/2014/main" id="{6E5BB580-E425-F063-0627-6E0DC8DC937A}"/>
                </a:ext>
              </a:extLst>
            </p:cNvPr>
            <p:cNvSpPr/>
            <p:nvPr/>
          </p:nvSpPr>
          <p:spPr>
            <a:xfrm>
              <a:off x="8590" y="3356051"/>
              <a:ext cx="51538" cy="52199"/>
            </a:xfrm>
            <a:custGeom>
              <a:avLst/>
              <a:gdLst/>
              <a:ahLst/>
              <a:cxnLst/>
              <a:rect l="l" t="t" r="r" b="b"/>
              <a:pathLst>
                <a:path w="78" h="79" extrusionOk="0">
                  <a:moveTo>
                    <a:pt x="78" y="39"/>
                  </a:moveTo>
                  <a:cubicBezTo>
                    <a:pt x="78" y="61"/>
                    <a:pt x="61" y="79"/>
                    <a:pt x="39" y="79"/>
                  </a:cubicBezTo>
                  <a:cubicBezTo>
                    <a:pt x="17" y="79"/>
                    <a:pt x="0" y="61"/>
                    <a:pt x="0" y="39"/>
                  </a:cubicBezTo>
                  <a:cubicBezTo>
                    <a:pt x="0" y="18"/>
                    <a:pt x="17" y="0"/>
                    <a:pt x="39" y="0"/>
                  </a:cubicBezTo>
                  <a:cubicBezTo>
                    <a:pt x="61" y="0"/>
                    <a:pt x="78" y="18"/>
                    <a:pt x="78" y="39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18;p30">
              <a:extLst>
                <a:ext uri="{FF2B5EF4-FFF2-40B4-BE49-F238E27FC236}">
                  <a16:creationId xmlns:a16="http://schemas.microsoft.com/office/drawing/2014/main" id="{52794ABE-78B1-D960-1C4A-6C721F1BB95E}"/>
                </a:ext>
              </a:extLst>
            </p:cNvPr>
            <p:cNvSpPr/>
            <p:nvPr/>
          </p:nvSpPr>
          <p:spPr>
            <a:xfrm>
              <a:off x="839135" y="619252"/>
              <a:ext cx="58806" cy="58806"/>
            </a:xfrm>
            <a:custGeom>
              <a:avLst/>
              <a:gdLst/>
              <a:ahLst/>
              <a:cxnLst/>
              <a:rect l="l" t="t" r="r" b="b"/>
              <a:pathLst>
                <a:path w="89" h="89" extrusionOk="0">
                  <a:moveTo>
                    <a:pt x="89" y="45"/>
                  </a:moveTo>
                  <a:cubicBezTo>
                    <a:pt x="89" y="69"/>
                    <a:pt x="68" y="89"/>
                    <a:pt x="44" y="89"/>
                  </a:cubicBezTo>
                  <a:cubicBezTo>
                    <a:pt x="19" y="89"/>
                    <a:pt x="0" y="70"/>
                    <a:pt x="0" y="45"/>
                  </a:cubicBezTo>
                  <a:cubicBezTo>
                    <a:pt x="0" y="21"/>
                    <a:pt x="19" y="0"/>
                    <a:pt x="44" y="0"/>
                  </a:cubicBezTo>
                  <a:cubicBezTo>
                    <a:pt x="68" y="0"/>
                    <a:pt x="89" y="20"/>
                    <a:pt x="89" y="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419;p30">
              <a:extLst>
                <a:ext uri="{FF2B5EF4-FFF2-40B4-BE49-F238E27FC236}">
                  <a16:creationId xmlns:a16="http://schemas.microsoft.com/office/drawing/2014/main" id="{895978FD-8E61-732E-E000-FB70A07AC6F9}"/>
                </a:ext>
              </a:extLst>
            </p:cNvPr>
            <p:cNvSpPr/>
            <p:nvPr/>
          </p:nvSpPr>
          <p:spPr>
            <a:xfrm>
              <a:off x="2868950" y="1702875"/>
              <a:ext cx="44930" cy="45591"/>
            </a:xfrm>
            <a:custGeom>
              <a:avLst/>
              <a:gdLst/>
              <a:ahLst/>
              <a:cxnLst/>
              <a:rect l="l" t="t" r="r" b="b"/>
              <a:pathLst>
                <a:path w="68" h="69" extrusionOk="0">
                  <a:moveTo>
                    <a:pt x="68" y="34"/>
                  </a:moveTo>
                  <a:cubicBezTo>
                    <a:pt x="68" y="53"/>
                    <a:pt x="53" y="69"/>
                    <a:pt x="34" y="69"/>
                  </a:cubicBezTo>
                  <a:cubicBezTo>
                    <a:pt x="15" y="69"/>
                    <a:pt x="0" y="53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3" y="0"/>
                    <a:pt x="68" y="16"/>
                    <a:pt x="68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420;p30">
              <a:extLst>
                <a:ext uri="{FF2B5EF4-FFF2-40B4-BE49-F238E27FC236}">
                  <a16:creationId xmlns:a16="http://schemas.microsoft.com/office/drawing/2014/main" id="{1362E3CF-1BAA-ACD9-6BC1-F2B2DF0C487B}"/>
                </a:ext>
              </a:extLst>
            </p:cNvPr>
            <p:cNvSpPr/>
            <p:nvPr/>
          </p:nvSpPr>
          <p:spPr>
            <a:xfrm>
              <a:off x="2629100" y="3362659"/>
              <a:ext cx="205491" cy="205491"/>
            </a:xfrm>
            <a:custGeom>
              <a:avLst/>
              <a:gdLst/>
              <a:ahLst/>
              <a:cxnLst/>
              <a:rect l="l" t="t" r="r" b="b"/>
              <a:pathLst>
                <a:path w="311" h="311" extrusionOk="0">
                  <a:moveTo>
                    <a:pt x="191" y="4"/>
                  </a:moveTo>
                  <a:cubicBezTo>
                    <a:pt x="218" y="10"/>
                    <a:pt x="242" y="23"/>
                    <a:pt x="262" y="42"/>
                  </a:cubicBezTo>
                  <a:cubicBezTo>
                    <a:pt x="282" y="61"/>
                    <a:pt x="297" y="84"/>
                    <a:pt x="305" y="110"/>
                  </a:cubicBezTo>
                  <a:cubicBezTo>
                    <a:pt x="312" y="136"/>
                    <a:pt x="313" y="165"/>
                    <a:pt x="307" y="191"/>
                  </a:cubicBezTo>
                  <a:cubicBezTo>
                    <a:pt x="301" y="218"/>
                    <a:pt x="288" y="243"/>
                    <a:pt x="269" y="262"/>
                  </a:cubicBezTo>
                  <a:cubicBezTo>
                    <a:pt x="250" y="282"/>
                    <a:pt x="227" y="296"/>
                    <a:pt x="201" y="304"/>
                  </a:cubicBezTo>
                  <a:cubicBezTo>
                    <a:pt x="175" y="312"/>
                    <a:pt x="147" y="313"/>
                    <a:pt x="120" y="306"/>
                  </a:cubicBezTo>
                  <a:cubicBezTo>
                    <a:pt x="94" y="300"/>
                    <a:pt x="69" y="287"/>
                    <a:pt x="50" y="268"/>
                  </a:cubicBezTo>
                  <a:cubicBezTo>
                    <a:pt x="30" y="250"/>
                    <a:pt x="15" y="226"/>
                    <a:pt x="7" y="200"/>
                  </a:cubicBezTo>
                  <a:cubicBezTo>
                    <a:pt x="-1" y="174"/>
                    <a:pt x="-2" y="146"/>
                    <a:pt x="5" y="120"/>
                  </a:cubicBezTo>
                  <a:cubicBezTo>
                    <a:pt x="11" y="93"/>
                    <a:pt x="24" y="69"/>
                    <a:pt x="43" y="49"/>
                  </a:cubicBezTo>
                  <a:cubicBezTo>
                    <a:pt x="61" y="29"/>
                    <a:pt x="85" y="14"/>
                    <a:pt x="111" y="7"/>
                  </a:cubicBezTo>
                  <a:cubicBezTo>
                    <a:pt x="137" y="-1"/>
                    <a:pt x="165" y="-2"/>
                    <a:pt x="191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421;p30">
              <a:extLst>
                <a:ext uri="{FF2B5EF4-FFF2-40B4-BE49-F238E27FC236}">
                  <a16:creationId xmlns:a16="http://schemas.microsoft.com/office/drawing/2014/main" id="{B221E61D-B024-CAC2-2F33-B921C1DED205}"/>
                </a:ext>
              </a:extLst>
            </p:cNvPr>
            <p:cNvSpPr/>
            <p:nvPr/>
          </p:nvSpPr>
          <p:spPr>
            <a:xfrm>
              <a:off x="528596" y="3864823"/>
              <a:ext cx="47573" cy="47573"/>
            </a:xfrm>
            <a:custGeom>
              <a:avLst/>
              <a:gdLst/>
              <a:ahLst/>
              <a:cxnLst/>
              <a:rect l="l" t="t" r="r" b="b"/>
              <a:pathLst>
                <a:path w="72" h="72" extrusionOk="0">
                  <a:moveTo>
                    <a:pt x="72" y="36"/>
                  </a:moveTo>
                  <a:cubicBezTo>
                    <a:pt x="72" y="56"/>
                    <a:pt x="5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422;p30">
              <a:extLst>
                <a:ext uri="{FF2B5EF4-FFF2-40B4-BE49-F238E27FC236}">
                  <a16:creationId xmlns:a16="http://schemas.microsoft.com/office/drawing/2014/main" id="{D2C142F8-EDC2-FD9A-25B4-FD049A23FA67}"/>
                </a:ext>
              </a:extLst>
            </p:cNvPr>
            <p:cNvSpPr/>
            <p:nvPr/>
          </p:nvSpPr>
          <p:spPr>
            <a:xfrm>
              <a:off x="609206" y="2261862"/>
              <a:ext cx="60128" cy="60128"/>
            </a:xfrm>
            <a:custGeom>
              <a:avLst/>
              <a:gdLst/>
              <a:ahLst/>
              <a:cxnLst/>
              <a:rect l="l" t="t" r="r" b="b"/>
              <a:pathLst>
                <a:path w="91" h="91" extrusionOk="0">
                  <a:moveTo>
                    <a:pt x="91" y="46"/>
                  </a:moveTo>
                  <a:cubicBezTo>
                    <a:pt x="91" y="54"/>
                    <a:pt x="89" y="62"/>
                    <a:pt x="85" y="69"/>
                  </a:cubicBezTo>
                  <a:cubicBezTo>
                    <a:pt x="81" y="76"/>
                    <a:pt x="75" y="81"/>
                    <a:pt x="68" y="85"/>
                  </a:cubicBezTo>
                  <a:cubicBezTo>
                    <a:pt x="61" y="89"/>
                    <a:pt x="53" y="91"/>
                    <a:pt x="45" y="91"/>
                  </a:cubicBezTo>
                  <a:cubicBezTo>
                    <a:pt x="37" y="91"/>
                    <a:pt x="28" y="89"/>
                    <a:pt x="22" y="85"/>
                  </a:cubicBezTo>
                  <a:cubicBezTo>
                    <a:pt x="15" y="81"/>
                    <a:pt x="10" y="76"/>
                    <a:pt x="6" y="69"/>
                  </a:cubicBezTo>
                  <a:cubicBezTo>
                    <a:pt x="2" y="62"/>
                    <a:pt x="0" y="54"/>
                    <a:pt x="0" y="46"/>
                  </a:cubicBezTo>
                  <a:cubicBezTo>
                    <a:pt x="0" y="38"/>
                    <a:pt x="2" y="30"/>
                    <a:pt x="6" y="23"/>
                  </a:cubicBezTo>
                  <a:cubicBezTo>
                    <a:pt x="10" y="16"/>
                    <a:pt x="15" y="10"/>
                    <a:pt x="22" y="6"/>
                  </a:cubicBezTo>
                  <a:cubicBezTo>
                    <a:pt x="28" y="2"/>
                    <a:pt x="37" y="0"/>
                    <a:pt x="45" y="0"/>
                  </a:cubicBezTo>
                  <a:cubicBezTo>
                    <a:pt x="53" y="0"/>
                    <a:pt x="61" y="2"/>
                    <a:pt x="68" y="6"/>
                  </a:cubicBezTo>
                  <a:cubicBezTo>
                    <a:pt x="75" y="10"/>
                    <a:pt x="81" y="16"/>
                    <a:pt x="85" y="23"/>
                  </a:cubicBezTo>
                  <a:cubicBezTo>
                    <a:pt x="89" y="30"/>
                    <a:pt x="91" y="38"/>
                    <a:pt x="91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23;p30">
              <a:extLst>
                <a:ext uri="{FF2B5EF4-FFF2-40B4-BE49-F238E27FC236}">
                  <a16:creationId xmlns:a16="http://schemas.microsoft.com/office/drawing/2014/main" id="{5A239E3C-9617-829D-0D9C-946E56AB13B7}"/>
                </a:ext>
              </a:extLst>
            </p:cNvPr>
            <p:cNvSpPr/>
            <p:nvPr/>
          </p:nvSpPr>
          <p:spPr>
            <a:xfrm>
              <a:off x="669324" y="422351"/>
              <a:ext cx="138756" cy="138756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130" y="2"/>
                  </a:moveTo>
                  <a:cubicBezTo>
                    <a:pt x="148" y="7"/>
                    <a:pt x="164" y="16"/>
                    <a:pt x="178" y="28"/>
                  </a:cubicBezTo>
                  <a:cubicBezTo>
                    <a:pt x="191" y="41"/>
                    <a:pt x="201" y="58"/>
                    <a:pt x="206" y="75"/>
                  </a:cubicBezTo>
                  <a:cubicBezTo>
                    <a:pt x="211" y="93"/>
                    <a:pt x="211" y="111"/>
                    <a:pt x="207" y="129"/>
                  </a:cubicBezTo>
                  <a:cubicBezTo>
                    <a:pt x="202" y="147"/>
                    <a:pt x="193" y="164"/>
                    <a:pt x="181" y="177"/>
                  </a:cubicBezTo>
                  <a:cubicBezTo>
                    <a:pt x="168" y="191"/>
                    <a:pt x="153" y="200"/>
                    <a:pt x="135" y="205"/>
                  </a:cubicBezTo>
                  <a:cubicBezTo>
                    <a:pt x="117" y="210"/>
                    <a:pt x="99" y="211"/>
                    <a:pt x="81" y="206"/>
                  </a:cubicBezTo>
                  <a:cubicBezTo>
                    <a:pt x="63" y="202"/>
                    <a:pt x="46" y="193"/>
                    <a:pt x="33" y="180"/>
                  </a:cubicBezTo>
                  <a:cubicBezTo>
                    <a:pt x="20" y="168"/>
                    <a:pt x="10" y="152"/>
                    <a:pt x="5" y="134"/>
                  </a:cubicBezTo>
                  <a:cubicBezTo>
                    <a:pt x="0" y="116"/>
                    <a:pt x="-1" y="98"/>
                    <a:pt x="3" y="80"/>
                  </a:cubicBezTo>
                  <a:cubicBezTo>
                    <a:pt x="8" y="62"/>
                    <a:pt x="16" y="45"/>
                    <a:pt x="29" y="32"/>
                  </a:cubicBezTo>
                  <a:cubicBezTo>
                    <a:pt x="41" y="19"/>
                    <a:pt x="58" y="9"/>
                    <a:pt x="76" y="4"/>
                  </a:cubicBezTo>
                  <a:cubicBezTo>
                    <a:pt x="93" y="-1"/>
                    <a:pt x="112" y="-2"/>
                    <a:pt x="130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30600" rIns="90000" bIns="306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24;p30">
              <a:extLst>
                <a:ext uri="{FF2B5EF4-FFF2-40B4-BE49-F238E27FC236}">
                  <a16:creationId xmlns:a16="http://schemas.microsoft.com/office/drawing/2014/main" id="{93376ADB-F6B4-473E-D444-B66F286262D0}"/>
                </a:ext>
              </a:extLst>
            </p:cNvPr>
            <p:cNvSpPr/>
            <p:nvPr/>
          </p:nvSpPr>
          <p:spPr>
            <a:xfrm>
              <a:off x="2913880" y="2744865"/>
              <a:ext cx="29073" cy="29073"/>
            </a:xfrm>
            <a:custGeom>
              <a:avLst/>
              <a:gdLst/>
              <a:ahLst/>
              <a:cxnLst/>
              <a:rect l="l" t="t" r="r" b="b"/>
              <a:pathLst>
                <a:path w="44" h="44" extrusionOk="0">
                  <a:moveTo>
                    <a:pt x="44" y="22"/>
                  </a:moveTo>
                  <a:cubicBezTo>
                    <a:pt x="44" y="34"/>
                    <a:pt x="34" y="44"/>
                    <a:pt x="22" y="44"/>
                  </a:cubicBezTo>
                  <a:cubicBezTo>
                    <a:pt x="9" y="44"/>
                    <a:pt x="0" y="34"/>
                    <a:pt x="0" y="22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25;p30">
              <a:extLst>
                <a:ext uri="{FF2B5EF4-FFF2-40B4-BE49-F238E27FC236}">
                  <a16:creationId xmlns:a16="http://schemas.microsoft.com/office/drawing/2014/main" id="{789ABA01-3888-A870-4B2E-B0780B9EE43E}"/>
                </a:ext>
              </a:extLst>
            </p:cNvPr>
            <p:cNvSpPr/>
            <p:nvPr/>
          </p:nvSpPr>
          <p:spPr>
            <a:xfrm>
              <a:off x="2974008" y="4329324"/>
              <a:ext cx="29073" cy="29073"/>
            </a:xfrm>
            <a:custGeom>
              <a:avLst/>
              <a:gdLst/>
              <a:ahLst/>
              <a:cxnLst/>
              <a:rect l="l" t="t" r="r" b="b"/>
              <a:pathLst>
                <a:path w="44" h="44" extrusionOk="0">
                  <a:moveTo>
                    <a:pt x="44" y="22"/>
                  </a:moveTo>
                  <a:cubicBezTo>
                    <a:pt x="44" y="26"/>
                    <a:pt x="43" y="30"/>
                    <a:pt x="41" y="33"/>
                  </a:cubicBezTo>
                  <a:cubicBezTo>
                    <a:pt x="39" y="37"/>
                    <a:pt x="36" y="40"/>
                    <a:pt x="33" y="41"/>
                  </a:cubicBezTo>
                  <a:cubicBezTo>
                    <a:pt x="29" y="43"/>
                    <a:pt x="26" y="44"/>
                    <a:pt x="22" y="44"/>
                  </a:cubicBezTo>
                  <a:cubicBezTo>
                    <a:pt x="18" y="44"/>
                    <a:pt x="14" y="43"/>
                    <a:pt x="11" y="41"/>
                  </a:cubicBezTo>
                  <a:cubicBezTo>
                    <a:pt x="7" y="40"/>
                    <a:pt x="5" y="37"/>
                    <a:pt x="3" y="33"/>
                  </a:cubicBezTo>
                  <a:cubicBezTo>
                    <a:pt x="1" y="30"/>
                    <a:pt x="0" y="26"/>
                    <a:pt x="0" y="22"/>
                  </a:cubicBezTo>
                  <a:cubicBezTo>
                    <a:pt x="0" y="19"/>
                    <a:pt x="1" y="15"/>
                    <a:pt x="3" y="11"/>
                  </a:cubicBezTo>
                  <a:cubicBezTo>
                    <a:pt x="5" y="8"/>
                    <a:pt x="7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8"/>
                    <a:pt x="41" y="11"/>
                  </a:cubicBezTo>
                  <a:cubicBezTo>
                    <a:pt x="43" y="15"/>
                    <a:pt x="44" y="19"/>
                    <a:pt x="44" y="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26;p30">
              <a:extLst>
                <a:ext uri="{FF2B5EF4-FFF2-40B4-BE49-F238E27FC236}">
                  <a16:creationId xmlns:a16="http://schemas.microsoft.com/office/drawing/2014/main" id="{657015EC-E1C3-FC84-1A31-C96B30D1E5B6}"/>
                </a:ext>
              </a:extLst>
            </p:cNvPr>
            <p:cNvSpPr/>
            <p:nvPr/>
          </p:nvSpPr>
          <p:spPr>
            <a:xfrm>
              <a:off x="434109" y="3239100"/>
              <a:ext cx="2434836" cy="1388220"/>
            </a:xfrm>
            <a:custGeom>
              <a:avLst/>
              <a:gdLst/>
              <a:ahLst/>
              <a:cxnLst/>
              <a:rect l="l" t="t" r="r" b="b"/>
              <a:pathLst>
                <a:path w="3685" h="2101" extrusionOk="0">
                  <a:moveTo>
                    <a:pt x="3195" y="1433"/>
                  </a:moveTo>
                  <a:cubicBezTo>
                    <a:pt x="3168" y="1343"/>
                    <a:pt x="3132" y="1258"/>
                    <a:pt x="3089" y="1177"/>
                  </a:cubicBezTo>
                  <a:lnTo>
                    <a:pt x="3400" y="795"/>
                  </a:lnTo>
                  <a:lnTo>
                    <a:pt x="2891" y="286"/>
                  </a:lnTo>
                  <a:lnTo>
                    <a:pt x="2509" y="597"/>
                  </a:lnTo>
                  <a:cubicBezTo>
                    <a:pt x="2428" y="553"/>
                    <a:pt x="2342" y="518"/>
                    <a:pt x="2253" y="491"/>
                  </a:cubicBezTo>
                  <a:lnTo>
                    <a:pt x="2203" y="0"/>
                  </a:lnTo>
                  <a:lnTo>
                    <a:pt x="1483" y="0"/>
                  </a:lnTo>
                  <a:lnTo>
                    <a:pt x="1432" y="491"/>
                  </a:lnTo>
                  <a:cubicBezTo>
                    <a:pt x="1343" y="518"/>
                    <a:pt x="1258" y="553"/>
                    <a:pt x="1177" y="597"/>
                  </a:cubicBezTo>
                  <a:lnTo>
                    <a:pt x="794" y="286"/>
                  </a:lnTo>
                  <a:lnTo>
                    <a:pt x="285" y="795"/>
                  </a:lnTo>
                  <a:lnTo>
                    <a:pt x="596" y="1177"/>
                  </a:lnTo>
                  <a:cubicBezTo>
                    <a:pt x="553" y="1258"/>
                    <a:pt x="518" y="1343"/>
                    <a:pt x="490" y="1433"/>
                  </a:cubicBezTo>
                  <a:lnTo>
                    <a:pt x="0" y="1483"/>
                  </a:lnTo>
                  <a:lnTo>
                    <a:pt x="0" y="2101"/>
                  </a:lnTo>
                  <a:lnTo>
                    <a:pt x="1108" y="2101"/>
                  </a:lnTo>
                  <a:cubicBezTo>
                    <a:pt x="1080" y="2020"/>
                    <a:pt x="1065" y="1933"/>
                    <a:pt x="1065" y="1843"/>
                  </a:cubicBezTo>
                  <a:cubicBezTo>
                    <a:pt x="1065" y="1413"/>
                    <a:pt x="1413" y="1065"/>
                    <a:pt x="1843" y="1065"/>
                  </a:cubicBezTo>
                  <a:cubicBezTo>
                    <a:pt x="2272" y="1065"/>
                    <a:pt x="2621" y="1413"/>
                    <a:pt x="2621" y="1843"/>
                  </a:cubicBezTo>
                  <a:cubicBezTo>
                    <a:pt x="2621" y="1933"/>
                    <a:pt x="2605" y="2020"/>
                    <a:pt x="2577" y="2101"/>
                  </a:cubicBezTo>
                  <a:lnTo>
                    <a:pt x="3685" y="2101"/>
                  </a:lnTo>
                  <a:lnTo>
                    <a:pt x="3685" y="1483"/>
                  </a:lnTo>
                  <a:lnTo>
                    <a:pt x="3195" y="1433"/>
                  </a:lnTo>
                  <a:close/>
                </a:path>
              </a:pathLst>
            </a:custGeom>
            <a:solidFill>
              <a:srgbClr val="C94D4C">
                <a:alpha val="32499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27;p30">
              <a:extLst>
                <a:ext uri="{FF2B5EF4-FFF2-40B4-BE49-F238E27FC236}">
                  <a16:creationId xmlns:a16="http://schemas.microsoft.com/office/drawing/2014/main" id="{EA633FD5-B8FC-83D6-CF8E-779FB0535E1D}"/>
                </a:ext>
              </a:extLst>
            </p:cNvPr>
            <p:cNvSpPr/>
            <p:nvPr/>
          </p:nvSpPr>
          <p:spPr>
            <a:xfrm>
              <a:off x="127524" y="4435704"/>
              <a:ext cx="272887" cy="192276"/>
            </a:xfrm>
            <a:custGeom>
              <a:avLst/>
              <a:gdLst/>
              <a:ahLst/>
              <a:cxnLst/>
              <a:rect l="l" t="t" r="r" b="b"/>
              <a:pathLst>
                <a:path w="413" h="291" extrusionOk="0">
                  <a:moveTo>
                    <a:pt x="1" y="291"/>
                  </a:moveTo>
                  <a:cubicBezTo>
                    <a:pt x="1" y="289"/>
                    <a:pt x="-20" y="102"/>
                    <a:pt x="119" y="30"/>
                  </a:cubicBezTo>
                  <a:cubicBezTo>
                    <a:pt x="257" y="-42"/>
                    <a:pt x="412" y="39"/>
                    <a:pt x="413" y="40"/>
                  </a:cubicBezTo>
                  <a:lnTo>
                    <a:pt x="408" y="49"/>
                  </a:lnTo>
                  <a:cubicBezTo>
                    <a:pt x="407" y="49"/>
                    <a:pt x="257" y="-29"/>
                    <a:pt x="124" y="39"/>
                  </a:cubicBezTo>
                  <a:cubicBezTo>
                    <a:pt x="-9" y="108"/>
                    <a:pt x="12" y="288"/>
                    <a:pt x="12" y="289"/>
                  </a:cubicBezTo>
                  <a:lnTo>
                    <a:pt x="1" y="2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28;p30">
              <a:extLst>
                <a:ext uri="{FF2B5EF4-FFF2-40B4-BE49-F238E27FC236}">
                  <a16:creationId xmlns:a16="http://schemas.microsoft.com/office/drawing/2014/main" id="{4FB87192-BFE8-8E1A-BB08-48D42579DCB6}"/>
                </a:ext>
              </a:extLst>
            </p:cNvPr>
            <p:cNvSpPr/>
            <p:nvPr/>
          </p:nvSpPr>
          <p:spPr>
            <a:xfrm>
              <a:off x="522649" y="3912396"/>
              <a:ext cx="2246525" cy="716245"/>
            </a:xfrm>
            <a:custGeom>
              <a:avLst/>
              <a:gdLst/>
              <a:ahLst/>
              <a:cxnLst/>
              <a:rect l="l" t="t" r="r" b="b"/>
              <a:pathLst>
                <a:path w="3400" h="1084" extrusionOk="0">
                  <a:moveTo>
                    <a:pt x="45" y="1084"/>
                  </a:moveTo>
                  <a:cubicBezTo>
                    <a:pt x="45" y="1084"/>
                    <a:pt x="-108" y="759"/>
                    <a:pt x="153" y="621"/>
                  </a:cubicBezTo>
                  <a:cubicBezTo>
                    <a:pt x="385" y="499"/>
                    <a:pt x="620" y="699"/>
                    <a:pt x="620" y="699"/>
                  </a:cubicBezTo>
                  <a:cubicBezTo>
                    <a:pt x="620" y="699"/>
                    <a:pt x="484" y="462"/>
                    <a:pt x="709" y="335"/>
                  </a:cubicBezTo>
                  <a:cubicBezTo>
                    <a:pt x="998" y="172"/>
                    <a:pt x="1260" y="464"/>
                    <a:pt x="1260" y="464"/>
                  </a:cubicBezTo>
                  <a:cubicBezTo>
                    <a:pt x="1260" y="464"/>
                    <a:pt x="1169" y="68"/>
                    <a:pt x="1557" y="7"/>
                  </a:cubicBezTo>
                  <a:cubicBezTo>
                    <a:pt x="1998" y="-62"/>
                    <a:pt x="2013" y="379"/>
                    <a:pt x="2013" y="379"/>
                  </a:cubicBezTo>
                  <a:cubicBezTo>
                    <a:pt x="2013" y="379"/>
                    <a:pt x="2221" y="139"/>
                    <a:pt x="2470" y="220"/>
                  </a:cubicBezTo>
                  <a:cubicBezTo>
                    <a:pt x="2789" y="323"/>
                    <a:pt x="2701" y="678"/>
                    <a:pt x="2701" y="678"/>
                  </a:cubicBezTo>
                  <a:cubicBezTo>
                    <a:pt x="2701" y="678"/>
                    <a:pt x="2926" y="489"/>
                    <a:pt x="3176" y="595"/>
                  </a:cubicBezTo>
                  <a:cubicBezTo>
                    <a:pt x="3498" y="731"/>
                    <a:pt x="3378" y="1082"/>
                    <a:pt x="3378" y="1082"/>
                  </a:cubicBezTo>
                  <a:lnTo>
                    <a:pt x="46" y="1084"/>
                  </a:lnTo>
                  <a:lnTo>
                    <a:pt x="45" y="108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29;p30">
              <a:extLst>
                <a:ext uri="{FF2B5EF4-FFF2-40B4-BE49-F238E27FC236}">
                  <a16:creationId xmlns:a16="http://schemas.microsoft.com/office/drawing/2014/main" id="{2F5C8663-F382-F366-5FC2-6AEF43F9FE85}"/>
                </a:ext>
              </a:extLst>
            </p:cNvPr>
            <p:cNvSpPr/>
            <p:nvPr/>
          </p:nvSpPr>
          <p:spPr>
            <a:xfrm>
              <a:off x="1001027" y="2152840"/>
              <a:ext cx="1447687" cy="2474481"/>
            </a:xfrm>
            <a:custGeom>
              <a:avLst/>
              <a:gdLst/>
              <a:ahLst/>
              <a:cxnLst/>
              <a:rect l="l" t="t" r="r" b="b"/>
              <a:pathLst>
                <a:path w="2191" h="3745" extrusionOk="0">
                  <a:moveTo>
                    <a:pt x="2191" y="78"/>
                  </a:moveTo>
                  <a:lnTo>
                    <a:pt x="1629" y="0"/>
                  </a:lnTo>
                  <a:lnTo>
                    <a:pt x="0" y="227"/>
                  </a:lnTo>
                  <a:cubicBezTo>
                    <a:pt x="0" y="227"/>
                    <a:pt x="39" y="684"/>
                    <a:pt x="40" y="734"/>
                  </a:cubicBezTo>
                  <a:cubicBezTo>
                    <a:pt x="42" y="781"/>
                    <a:pt x="413" y="1341"/>
                    <a:pt x="457" y="1407"/>
                  </a:cubicBezTo>
                  <a:lnTo>
                    <a:pt x="45" y="3745"/>
                  </a:lnTo>
                  <a:lnTo>
                    <a:pt x="1754" y="3745"/>
                  </a:lnTo>
                  <a:lnTo>
                    <a:pt x="1518" y="1395"/>
                  </a:lnTo>
                  <a:lnTo>
                    <a:pt x="1903" y="875"/>
                  </a:lnTo>
                  <a:lnTo>
                    <a:pt x="2191" y="78"/>
                  </a:lnTo>
                  <a:close/>
                </a:path>
              </a:pathLst>
            </a:custGeom>
            <a:solidFill>
              <a:srgbClr val="6F3D2B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30;p30">
              <a:extLst>
                <a:ext uri="{FF2B5EF4-FFF2-40B4-BE49-F238E27FC236}">
                  <a16:creationId xmlns:a16="http://schemas.microsoft.com/office/drawing/2014/main" id="{D3C43969-39E1-7593-D209-0D76AA65966C}"/>
                </a:ext>
              </a:extLst>
            </p:cNvPr>
            <p:cNvSpPr/>
            <p:nvPr/>
          </p:nvSpPr>
          <p:spPr>
            <a:xfrm>
              <a:off x="1030761" y="4513671"/>
              <a:ext cx="1129209" cy="113648"/>
            </a:xfrm>
            <a:custGeom>
              <a:avLst/>
              <a:gdLst/>
              <a:ahLst/>
              <a:cxnLst/>
              <a:rect l="l" t="t" r="r" b="b"/>
              <a:pathLst>
                <a:path w="1709" h="172" extrusionOk="0">
                  <a:moveTo>
                    <a:pt x="1691" y="0"/>
                  </a:moveTo>
                  <a:lnTo>
                    <a:pt x="1709" y="172"/>
                  </a:lnTo>
                  <a:lnTo>
                    <a:pt x="0" y="172"/>
                  </a:lnTo>
                  <a:lnTo>
                    <a:pt x="5" y="148"/>
                  </a:lnTo>
                  <a:lnTo>
                    <a:pt x="16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6900" rIns="90000" bIns="16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31;p30">
              <a:extLst>
                <a:ext uri="{FF2B5EF4-FFF2-40B4-BE49-F238E27FC236}">
                  <a16:creationId xmlns:a16="http://schemas.microsoft.com/office/drawing/2014/main" id="{E3C042D6-026C-B4DF-9DB8-FCBB58778CC1}"/>
                </a:ext>
              </a:extLst>
            </p:cNvPr>
            <p:cNvSpPr/>
            <p:nvPr/>
          </p:nvSpPr>
          <p:spPr>
            <a:xfrm>
              <a:off x="2052271" y="2205039"/>
              <a:ext cx="132149" cy="72021"/>
            </a:xfrm>
            <a:custGeom>
              <a:avLst/>
              <a:gdLst/>
              <a:ahLst/>
              <a:cxnLst/>
              <a:rect l="l" t="t" r="r" b="b"/>
              <a:pathLst>
                <a:path w="200" h="109" extrusionOk="0">
                  <a:moveTo>
                    <a:pt x="200" y="66"/>
                  </a:moveTo>
                  <a:lnTo>
                    <a:pt x="0" y="109"/>
                  </a:lnTo>
                  <a:lnTo>
                    <a:pt x="49" y="0"/>
                  </a:lnTo>
                  <a:lnTo>
                    <a:pt x="200" y="6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32;p30">
              <a:extLst>
                <a:ext uri="{FF2B5EF4-FFF2-40B4-BE49-F238E27FC236}">
                  <a16:creationId xmlns:a16="http://schemas.microsoft.com/office/drawing/2014/main" id="{E14B70E5-0141-CEE5-154B-75DC2806F80F}"/>
                </a:ext>
              </a:extLst>
            </p:cNvPr>
            <p:cNvSpPr/>
            <p:nvPr/>
          </p:nvSpPr>
          <p:spPr>
            <a:xfrm>
              <a:off x="1262021" y="3082504"/>
              <a:ext cx="417589" cy="231260"/>
            </a:xfrm>
            <a:custGeom>
              <a:avLst/>
              <a:gdLst/>
              <a:ahLst/>
              <a:cxnLst/>
              <a:rect l="l" t="t" r="r" b="b"/>
              <a:pathLst>
                <a:path w="632" h="350" extrusionOk="0">
                  <a:moveTo>
                    <a:pt x="62" y="0"/>
                  </a:moveTo>
                  <a:lnTo>
                    <a:pt x="632" y="0"/>
                  </a:lnTo>
                  <a:lnTo>
                    <a:pt x="0" y="35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33;p30">
              <a:extLst>
                <a:ext uri="{FF2B5EF4-FFF2-40B4-BE49-F238E27FC236}">
                  <a16:creationId xmlns:a16="http://schemas.microsoft.com/office/drawing/2014/main" id="{A99DF89F-D4FE-A5B4-3596-87E9B66C9DD9}"/>
                </a:ext>
              </a:extLst>
            </p:cNvPr>
            <p:cNvSpPr/>
            <p:nvPr/>
          </p:nvSpPr>
          <p:spPr>
            <a:xfrm>
              <a:off x="743998" y="924521"/>
              <a:ext cx="1886420" cy="2698472"/>
            </a:xfrm>
            <a:custGeom>
              <a:avLst/>
              <a:gdLst/>
              <a:ahLst/>
              <a:cxnLst/>
              <a:rect l="l" t="t" r="r" b="b"/>
              <a:pathLst>
                <a:path w="2855" h="4084" extrusionOk="0">
                  <a:moveTo>
                    <a:pt x="2394" y="1"/>
                  </a:moveTo>
                  <a:lnTo>
                    <a:pt x="2849" y="287"/>
                  </a:lnTo>
                  <a:cubicBezTo>
                    <a:pt x="2856" y="292"/>
                    <a:pt x="2857" y="303"/>
                    <a:pt x="2851" y="312"/>
                  </a:cubicBezTo>
                  <a:lnTo>
                    <a:pt x="484" y="4073"/>
                  </a:lnTo>
                  <a:cubicBezTo>
                    <a:pt x="478" y="4083"/>
                    <a:pt x="468" y="4087"/>
                    <a:pt x="461" y="4082"/>
                  </a:cubicBezTo>
                  <a:lnTo>
                    <a:pt x="5" y="3796"/>
                  </a:lnTo>
                  <a:cubicBezTo>
                    <a:pt x="-1" y="3792"/>
                    <a:pt x="-2" y="3781"/>
                    <a:pt x="4" y="3771"/>
                  </a:cubicBezTo>
                  <a:lnTo>
                    <a:pt x="2371" y="10"/>
                  </a:lnTo>
                  <a:cubicBezTo>
                    <a:pt x="2377" y="1"/>
                    <a:pt x="2387" y="-3"/>
                    <a:pt x="2394" y="1"/>
                  </a:cubicBezTo>
                  <a:close/>
                </a:path>
              </a:pathLst>
            </a:custGeom>
            <a:solidFill>
              <a:srgbClr val="D4845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34;p30">
              <a:extLst>
                <a:ext uri="{FF2B5EF4-FFF2-40B4-BE49-F238E27FC236}">
                  <a16:creationId xmlns:a16="http://schemas.microsoft.com/office/drawing/2014/main" id="{7C5F43F7-C9A4-62BA-CE7F-3CD9872C15C8}"/>
                </a:ext>
              </a:extLst>
            </p:cNvPr>
            <p:cNvSpPr/>
            <p:nvPr/>
          </p:nvSpPr>
          <p:spPr>
            <a:xfrm>
              <a:off x="884737" y="1011078"/>
              <a:ext cx="1598997" cy="2520733"/>
            </a:xfrm>
            <a:custGeom>
              <a:avLst/>
              <a:gdLst/>
              <a:ahLst/>
              <a:cxnLst/>
              <a:rect l="l" t="t" r="r" b="b"/>
              <a:pathLst>
                <a:path w="2420" h="3815" extrusionOk="0">
                  <a:moveTo>
                    <a:pt x="2388" y="0"/>
                  </a:moveTo>
                  <a:lnTo>
                    <a:pt x="2420" y="20"/>
                  </a:lnTo>
                  <a:cubicBezTo>
                    <a:pt x="2420" y="20"/>
                    <a:pt x="2417" y="28"/>
                    <a:pt x="2411" y="38"/>
                  </a:cubicBezTo>
                  <a:lnTo>
                    <a:pt x="43" y="3799"/>
                  </a:lnTo>
                  <a:cubicBezTo>
                    <a:pt x="37" y="3809"/>
                    <a:pt x="32" y="3816"/>
                    <a:pt x="32" y="3815"/>
                  </a:cubicBezTo>
                  <a:lnTo>
                    <a:pt x="0" y="3795"/>
                  </a:lnTo>
                  <a:cubicBezTo>
                    <a:pt x="0" y="3795"/>
                    <a:pt x="3" y="3787"/>
                    <a:pt x="9" y="3778"/>
                  </a:cubicBezTo>
                  <a:lnTo>
                    <a:pt x="2377" y="16"/>
                  </a:lnTo>
                  <a:cubicBezTo>
                    <a:pt x="2383" y="7"/>
                    <a:pt x="2388" y="0"/>
                    <a:pt x="2388" y="0"/>
                  </a:cubicBezTo>
                  <a:close/>
                </a:path>
              </a:pathLst>
            </a:custGeom>
            <a:solidFill>
              <a:srgbClr val="D48458">
                <a:alpha val="4980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35;p30">
              <a:extLst>
                <a:ext uri="{FF2B5EF4-FFF2-40B4-BE49-F238E27FC236}">
                  <a16:creationId xmlns:a16="http://schemas.microsoft.com/office/drawing/2014/main" id="{08CBF33C-5071-A608-6378-BF5727BD5FF9}"/>
                </a:ext>
              </a:extLst>
            </p:cNvPr>
            <p:cNvSpPr/>
            <p:nvPr/>
          </p:nvSpPr>
          <p:spPr>
            <a:xfrm>
              <a:off x="2485058" y="1067241"/>
              <a:ext cx="122237" cy="79289"/>
            </a:xfrm>
            <a:custGeom>
              <a:avLst/>
              <a:gdLst/>
              <a:ahLst/>
              <a:cxnLst/>
              <a:rect l="l" t="t" r="r" b="b"/>
              <a:pathLst>
                <a:path w="185" h="120" extrusionOk="0">
                  <a:moveTo>
                    <a:pt x="180" y="120"/>
                  </a:moveTo>
                  <a:cubicBezTo>
                    <a:pt x="179" y="120"/>
                    <a:pt x="178" y="119"/>
                    <a:pt x="178" y="119"/>
                  </a:cubicBezTo>
                  <a:lnTo>
                    <a:pt x="3" y="9"/>
                  </a:ln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6" y="-1"/>
                    <a:pt x="8" y="0"/>
                  </a:cubicBezTo>
                  <a:lnTo>
                    <a:pt x="183" y="110"/>
                  </a:lnTo>
                  <a:cubicBezTo>
                    <a:pt x="185" y="112"/>
                    <a:pt x="186" y="115"/>
                    <a:pt x="184" y="117"/>
                  </a:cubicBezTo>
                  <a:cubicBezTo>
                    <a:pt x="183" y="119"/>
                    <a:pt x="182" y="120"/>
                    <a:pt x="180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36;p30">
              <a:extLst>
                <a:ext uri="{FF2B5EF4-FFF2-40B4-BE49-F238E27FC236}">
                  <a16:creationId xmlns:a16="http://schemas.microsoft.com/office/drawing/2014/main" id="{0BC2D8F7-35AF-EB9A-CE15-7F9ABE3BFFDA}"/>
                </a:ext>
              </a:extLst>
            </p:cNvPr>
            <p:cNvSpPr/>
            <p:nvPr/>
          </p:nvSpPr>
          <p:spPr>
            <a:xfrm>
              <a:off x="2491665" y="1157102"/>
              <a:ext cx="77307" cy="50216"/>
            </a:xfrm>
            <a:custGeom>
              <a:avLst/>
              <a:gdLst/>
              <a:ahLst/>
              <a:cxnLst/>
              <a:rect l="l" t="t" r="r" b="b"/>
              <a:pathLst>
                <a:path w="117" h="76" extrusionOk="0">
                  <a:moveTo>
                    <a:pt x="112" y="76"/>
                  </a:moveTo>
                  <a:cubicBezTo>
                    <a:pt x="111" y="76"/>
                    <a:pt x="110" y="76"/>
                    <a:pt x="109" y="76"/>
                  </a:cubicBezTo>
                  <a:lnTo>
                    <a:pt x="3" y="9"/>
                  </a:lnTo>
                  <a:cubicBezTo>
                    <a:pt x="1" y="7"/>
                    <a:pt x="0" y="4"/>
                    <a:pt x="1" y="2"/>
                  </a:cubicBezTo>
                  <a:cubicBezTo>
                    <a:pt x="3" y="-1"/>
                    <a:pt x="6" y="-1"/>
                    <a:pt x="8" y="0"/>
                  </a:cubicBezTo>
                  <a:lnTo>
                    <a:pt x="115" y="67"/>
                  </a:lnTo>
                  <a:cubicBezTo>
                    <a:pt x="117" y="69"/>
                    <a:pt x="118" y="72"/>
                    <a:pt x="116" y="74"/>
                  </a:cubicBezTo>
                  <a:cubicBezTo>
                    <a:pt x="115" y="75"/>
                    <a:pt x="113" y="76"/>
                    <a:pt x="112" y="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437;p30">
              <a:extLst>
                <a:ext uri="{FF2B5EF4-FFF2-40B4-BE49-F238E27FC236}">
                  <a16:creationId xmlns:a16="http://schemas.microsoft.com/office/drawing/2014/main" id="{7A7021A2-E9C5-AB3C-1C84-375EDB277E54}"/>
                </a:ext>
              </a:extLst>
            </p:cNvPr>
            <p:cNvSpPr/>
            <p:nvPr/>
          </p:nvSpPr>
          <p:spPr>
            <a:xfrm>
              <a:off x="2408411" y="1189478"/>
              <a:ext cx="121577" cy="79289"/>
            </a:xfrm>
            <a:custGeom>
              <a:avLst/>
              <a:gdLst/>
              <a:ahLst/>
              <a:cxnLst/>
              <a:rect l="l" t="t" r="r" b="b"/>
              <a:pathLst>
                <a:path w="184" h="120" extrusionOk="0">
                  <a:moveTo>
                    <a:pt x="180" y="120"/>
                  </a:moveTo>
                  <a:cubicBezTo>
                    <a:pt x="179" y="120"/>
                    <a:pt x="178" y="120"/>
                    <a:pt x="177" y="119"/>
                  </a:cubicBezTo>
                  <a:lnTo>
                    <a:pt x="2" y="9"/>
                  </a:lnTo>
                  <a:cubicBezTo>
                    <a:pt x="0" y="8"/>
                    <a:pt x="-1" y="5"/>
                    <a:pt x="1" y="2"/>
                  </a:cubicBezTo>
                  <a:cubicBezTo>
                    <a:pt x="2" y="0"/>
                    <a:pt x="5" y="-1"/>
                    <a:pt x="8" y="1"/>
                  </a:cubicBezTo>
                  <a:lnTo>
                    <a:pt x="182" y="111"/>
                  </a:lnTo>
                  <a:cubicBezTo>
                    <a:pt x="185" y="112"/>
                    <a:pt x="185" y="115"/>
                    <a:pt x="184" y="118"/>
                  </a:cubicBezTo>
                  <a:cubicBezTo>
                    <a:pt x="183" y="119"/>
                    <a:pt x="181" y="120"/>
                    <a:pt x="180" y="12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438;p30">
              <a:extLst>
                <a:ext uri="{FF2B5EF4-FFF2-40B4-BE49-F238E27FC236}">
                  <a16:creationId xmlns:a16="http://schemas.microsoft.com/office/drawing/2014/main" id="{72E682E7-5CBA-F034-E353-5AA2941C7D94}"/>
                </a:ext>
              </a:extLst>
            </p:cNvPr>
            <p:cNvSpPr/>
            <p:nvPr/>
          </p:nvSpPr>
          <p:spPr>
            <a:xfrm>
              <a:off x="2408411" y="1189478"/>
              <a:ext cx="121577" cy="79289"/>
            </a:xfrm>
            <a:custGeom>
              <a:avLst/>
              <a:gdLst/>
              <a:ahLst/>
              <a:cxnLst/>
              <a:rect l="l" t="t" r="r" b="b"/>
              <a:pathLst>
                <a:path w="184" h="120" extrusionOk="0">
                  <a:moveTo>
                    <a:pt x="180" y="120"/>
                  </a:moveTo>
                  <a:cubicBezTo>
                    <a:pt x="179" y="120"/>
                    <a:pt x="178" y="120"/>
                    <a:pt x="177" y="119"/>
                  </a:cubicBezTo>
                  <a:lnTo>
                    <a:pt x="2" y="9"/>
                  </a:lnTo>
                  <a:cubicBezTo>
                    <a:pt x="0" y="8"/>
                    <a:pt x="-1" y="5"/>
                    <a:pt x="1" y="2"/>
                  </a:cubicBezTo>
                  <a:cubicBezTo>
                    <a:pt x="2" y="0"/>
                    <a:pt x="5" y="-1"/>
                    <a:pt x="8" y="1"/>
                  </a:cubicBezTo>
                  <a:lnTo>
                    <a:pt x="182" y="111"/>
                  </a:lnTo>
                  <a:cubicBezTo>
                    <a:pt x="185" y="112"/>
                    <a:pt x="185" y="115"/>
                    <a:pt x="184" y="118"/>
                  </a:cubicBezTo>
                  <a:cubicBezTo>
                    <a:pt x="183" y="119"/>
                    <a:pt x="181" y="120"/>
                    <a:pt x="180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439;p30">
              <a:extLst>
                <a:ext uri="{FF2B5EF4-FFF2-40B4-BE49-F238E27FC236}">
                  <a16:creationId xmlns:a16="http://schemas.microsoft.com/office/drawing/2014/main" id="{BC5C63A2-F791-9D32-3264-4656FD645DC9}"/>
                </a:ext>
              </a:extLst>
            </p:cNvPr>
            <p:cNvSpPr/>
            <p:nvPr/>
          </p:nvSpPr>
          <p:spPr>
            <a:xfrm>
              <a:off x="2415019" y="1279339"/>
              <a:ext cx="76646" cy="50877"/>
            </a:xfrm>
            <a:custGeom>
              <a:avLst/>
              <a:gdLst/>
              <a:ahLst/>
              <a:cxnLst/>
              <a:rect l="l" t="t" r="r" b="b"/>
              <a:pathLst>
                <a:path w="116" h="77" extrusionOk="0">
                  <a:moveTo>
                    <a:pt x="111" y="77"/>
                  </a:moveTo>
                  <a:cubicBezTo>
                    <a:pt x="110" y="77"/>
                    <a:pt x="109" y="76"/>
                    <a:pt x="109" y="76"/>
                  </a:cubicBezTo>
                  <a:lnTo>
                    <a:pt x="2" y="9"/>
                  </a:lnTo>
                  <a:cubicBezTo>
                    <a:pt x="0" y="7"/>
                    <a:pt x="-1" y="4"/>
                    <a:pt x="1" y="2"/>
                  </a:cubicBezTo>
                  <a:cubicBezTo>
                    <a:pt x="2" y="0"/>
                    <a:pt x="5" y="-1"/>
                    <a:pt x="8" y="0"/>
                  </a:cubicBezTo>
                  <a:lnTo>
                    <a:pt x="114" y="67"/>
                  </a:lnTo>
                  <a:cubicBezTo>
                    <a:pt x="116" y="69"/>
                    <a:pt x="117" y="72"/>
                    <a:pt x="116" y="74"/>
                  </a:cubicBezTo>
                  <a:cubicBezTo>
                    <a:pt x="115" y="76"/>
                    <a:pt x="113" y="77"/>
                    <a:pt x="111" y="77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440;p30">
              <a:extLst>
                <a:ext uri="{FF2B5EF4-FFF2-40B4-BE49-F238E27FC236}">
                  <a16:creationId xmlns:a16="http://schemas.microsoft.com/office/drawing/2014/main" id="{53D683F7-C5C6-9FF4-1699-A031564152E6}"/>
                </a:ext>
              </a:extLst>
            </p:cNvPr>
            <p:cNvSpPr/>
            <p:nvPr/>
          </p:nvSpPr>
          <p:spPr>
            <a:xfrm>
              <a:off x="2331104" y="1312376"/>
              <a:ext cx="122237" cy="78628"/>
            </a:xfrm>
            <a:custGeom>
              <a:avLst/>
              <a:gdLst/>
              <a:ahLst/>
              <a:cxnLst/>
              <a:rect l="l" t="t" r="r" b="b"/>
              <a:pathLst>
                <a:path w="185" h="119" extrusionOk="0">
                  <a:moveTo>
                    <a:pt x="180" y="119"/>
                  </a:moveTo>
                  <a:cubicBezTo>
                    <a:pt x="179" y="119"/>
                    <a:pt x="178" y="119"/>
                    <a:pt x="177" y="118"/>
                  </a:cubicBezTo>
                  <a:lnTo>
                    <a:pt x="3" y="9"/>
                  </a:lnTo>
                  <a:cubicBezTo>
                    <a:pt x="0" y="7"/>
                    <a:pt x="0" y="4"/>
                    <a:pt x="1" y="2"/>
                  </a:cubicBezTo>
                  <a:cubicBezTo>
                    <a:pt x="2" y="-1"/>
                    <a:pt x="6" y="-1"/>
                    <a:pt x="8" y="0"/>
                  </a:cubicBezTo>
                  <a:lnTo>
                    <a:pt x="183" y="110"/>
                  </a:lnTo>
                  <a:cubicBezTo>
                    <a:pt x="185" y="112"/>
                    <a:pt x="186" y="115"/>
                    <a:pt x="184" y="117"/>
                  </a:cubicBezTo>
                  <a:cubicBezTo>
                    <a:pt x="183" y="118"/>
                    <a:pt x="182" y="119"/>
                    <a:pt x="180" y="119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441;p30">
              <a:extLst>
                <a:ext uri="{FF2B5EF4-FFF2-40B4-BE49-F238E27FC236}">
                  <a16:creationId xmlns:a16="http://schemas.microsoft.com/office/drawing/2014/main" id="{95A54F5E-3701-997A-B470-5BA616ED7AF8}"/>
                </a:ext>
              </a:extLst>
            </p:cNvPr>
            <p:cNvSpPr/>
            <p:nvPr/>
          </p:nvSpPr>
          <p:spPr>
            <a:xfrm>
              <a:off x="2331104" y="1312376"/>
              <a:ext cx="122237" cy="78628"/>
            </a:xfrm>
            <a:custGeom>
              <a:avLst/>
              <a:gdLst/>
              <a:ahLst/>
              <a:cxnLst/>
              <a:rect l="l" t="t" r="r" b="b"/>
              <a:pathLst>
                <a:path w="185" h="119" extrusionOk="0">
                  <a:moveTo>
                    <a:pt x="180" y="119"/>
                  </a:moveTo>
                  <a:cubicBezTo>
                    <a:pt x="179" y="119"/>
                    <a:pt x="178" y="119"/>
                    <a:pt x="177" y="118"/>
                  </a:cubicBezTo>
                  <a:lnTo>
                    <a:pt x="3" y="9"/>
                  </a:lnTo>
                  <a:cubicBezTo>
                    <a:pt x="0" y="7"/>
                    <a:pt x="0" y="4"/>
                    <a:pt x="1" y="2"/>
                  </a:cubicBezTo>
                  <a:cubicBezTo>
                    <a:pt x="2" y="-1"/>
                    <a:pt x="6" y="-1"/>
                    <a:pt x="8" y="0"/>
                  </a:cubicBezTo>
                  <a:lnTo>
                    <a:pt x="183" y="110"/>
                  </a:lnTo>
                  <a:cubicBezTo>
                    <a:pt x="185" y="112"/>
                    <a:pt x="186" y="115"/>
                    <a:pt x="184" y="117"/>
                  </a:cubicBezTo>
                  <a:cubicBezTo>
                    <a:pt x="183" y="118"/>
                    <a:pt x="182" y="119"/>
                    <a:pt x="180" y="119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442;p30">
              <a:extLst>
                <a:ext uri="{FF2B5EF4-FFF2-40B4-BE49-F238E27FC236}">
                  <a16:creationId xmlns:a16="http://schemas.microsoft.com/office/drawing/2014/main" id="{E3783A64-B985-A24B-1DBB-A97868715661}"/>
                </a:ext>
              </a:extLst>
            </p:cNvPr>
            <p:cNvSpPr/>
            <p:nvPr/>
          </p:nvSpPr>
          <p:spPr>
            <a:xfrm>
              <a:off x="2337712" y="1401576"/>
              <a:ext cx="76646" cy="50877"/>
            </a:xfrm>
            <a:custGeom>
              <a:avLst/>
              <a:gdLst/>
              <a:ahLst/>
              <a:cxnLst/>
              <a:rect l="l" t="t" r="r" b="b"/>
              <a:pathLst>
                <a:path w="116" h="77" extrusionOk="0">
                  <a:moveTo>
                    <a:pt x="112" y="77"/>
                  </a:moveTo>
                  <a:cubicBezTo>
                    <a:pt x="111" y="77"/>
                    <a:pt x="110" y="77"/>
                    <a:pt x="109" y="76"/>
                  </a:cubicBezTo>
                  <a:lnTo>
                    <a:pt x="3" y="9"/>
                  </a:lnTo>
                  <a:cubicBezTo>
                    <a:pt x="0" y="8"/>
                    <a:pt x="0" y="5"/>
                    <a:pt x="1" y="2"/>
                  </a:cubicBezTo>
                  <a:cubicBezTo>
                    <a:pt x="3" y="0"/>
                    <a:pt x="6" y="-1"/>
                    <a:pt x="8" y="1"/>
                  </a:cubicBezTo>
                  <a:lnTo>
                    <a:pt x="114" y="68"/>
                  </a:lnTo>
                  <a:cubicBezTo>
                    <a:pt x="117" y="69"/>
                    <a:pt x="117" y="72"/>
                    <a:pt x="116" y="75"/>
                  </a:cubicBezTo>
                  <a:cubicBezTo>
                    <a:pt x="115" y="76"/>
                    <a:pt x="113" y="77"/>
                    <a:pt x="112" y="77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443;p30">
              <a:extLst>
                <a:ext uri="{FF2B5EF4-FFF2-40B4-BE49-F238E27FC236}">
                  <a16:creationId xmlns:a16="http://schemas.microsoft.com/office/drawing/2014/main" id="{C688860E-B4F0-3700-ACA5-DFE59DA45B9A}"/>
                </a:ext>
              </a:extLst>
            </p:cNvPr>
            <p:cNvSpPr/>
            <p:nvPr/>
          </p:nvSpPr>
          <p:spPr>
            <a:xfrm>
              <a:off x="2253797" y="1434613"/>
              <a:ext cx="122237" cy="79289"/>
            </a:xfrm>
            <a:custGeom>
              <a:avLst/>
              <a:gdLst/>
              <a:ahLst/>
              <a:cxnLst/>
              <a:rect l="l" t="t" r="r" b="b"/>
              <a:pathLst>
                <a:path w="185" h="120" extrusionOk="0">
                  <a:moveTo>
                    <a:pt x="180" y="120"/>
                  </a:moveTo>
                  <a:cubicBezTo>
                    <a:pt x="179" y="120"/>
                    <a:pt x="178" y="119"/>
                    <a:pt x="178" y="119"/>
                  </a:cubicBezTo>
                  <a:lnTo>
                    <a:pt x="3" y="9"/>
                  </a:ln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6" y="-1"/>
                    <a:pt x="8" y="0"/>
                  </a:cubicBezTo>
                  <a:lnTo>
                    <a:pt x="183" y="110"/>
                  </a:lnTo>
                  <a:cubicBezTo>
                    <a:pt x="185" y="112"/>
                    <a:pt x="186" y="115"/>
                    <a:pt x="185" y="117"/>
                  </a:cubicBezTo>
                  <a:cubicBezTo>
                    <a:pt x="184" y="119"/>
                    <a:pt x="182" y="120"/>
                    <a:pt x="180" y="12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444;p30">
              <a:extLst>
                <a:ext uri="{FF2B5EF4-FFF2-40B4-BE49-F238E27FC236}">
                  <a16:creationId xmlns:a16="http://schemas.microsoft.com/office/drawing/2014/main" id="{2A7087A7-B64A-F49D-82A6-FDEAAC8B4F51}"/>
                </a:ext>
              </a:extLst>
            </p:cNvPr>
            <p:cNvSpPr/>
            <p:nvPr/>
          </p:nvSpPr>
          <p:spPr>
            <a:xfrm>
              <a:off x="2253797" y="1434613"/>
              <a:ext cx="122237" cy="79289"/>
            </a:xfrm>
            <a:custGeom>
              <a:avLst/>
              <a:gdLst/>
              <a:ahLst/>
              <a:cxnLst/>
              <a:rect l="l" t="t" r="r" b="b"/>
              <a:pathLst>
                <a:path w="185" h="120" extrusionOk="0">
                  <a:moveTo>
                    <a:pt x="180" y="120"/>
                  </a:moveTo>
                  <a:cubicBezTo>
                    <a:pt x="179" y="120"/>
                    <a:pt x="178" y="119"/>
                    <a:pt x="178" y="119"/>
                  </a:cubicBezTo>
                  <a:lnTo>
                    <a:pt x="3" y="9"/>
                  </a:ln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6" y="-1"/>
                    <a:pt x="8" y="0"/>
                  </a:cubicBezTo>
                  <a:lnTo>
                    <a:pt x="183" y="110"/>
                  </a:lnTo>
                  <a:cubicBezTo>
                    <a:pt x="185" y="112"/>
                    <a:pt x="186" y="115"/>
                    <a:pt x="185" y="117"/>
                  </a:cubicBezTo>
                  <a:cubicBezTo>
                    <a:pt x="184" y="119"/>
                    <a:pt x="182" y="120"/>
                    <a:pt x="180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445;p30">
              <a:extLst>
                <a:ext uri="{FF2B5EF4-FFF2-40B4-BE49-F238E27FC236}">
                  <a16:creationId xmlns:a16="http://schemas.microsoft.com/office/drawing/2014/main" id="{5F9E81FA-49BE-1E86-3614-FF9FA9E5556D}"/>
                </a:ext>
              </a:extLst>
            </p:cNvPr>
            <p:cNvSpPr/>
            <p:nvPr/>
          </p:nvSpPr>
          <p:spPr>
            <a:xfrm>
              <a:off x="2260405" y="1524474"/>
              <a:ext cx="77307" cy="50216"/>
            </a:xfrm>
            <a:custGeom>
              <a:avLst/>
              <a:gdLst/>
              <a:ahLst/>
              <a:cxnLst/>
              <a:rect l="l" t="t" r="r" b="b"/>
              <a:pathLst>
                <a:path w="117" h="76" extrusionOk="0">
                  <a:moveTo>
                    <a:pt x="112" y="76"/>
                  </a:moveTo>
                  <a:cubicBezTo>
                    <a:pt x="111" y="76"/>
                    <a:pt x="110" y="76"/>
                    <a:pt x="109" y="75"/>
                  </a:cubicBezTo>
                  <a:lnTo>
                    <a:pt x="3" y="8"/>
                  </a:lnTo>
                  <a:cubicBezTo>
                    <a:pt x="1" y="7"/>
                    <a:pt x="0" y="4"/>
                    <a:pt x="1" y="2"/>
                  </a:cubicBezTo>
                  <a:cubicBezTo>
                    <a:pt x="3" y="-1"/>
                    <a:pt x="6" y="-1"/>
                    <a:pt x="8" y="0"/>
                  </a:cubicBezTo>
                  <a:lnTo>
                    <a:pt x="115" y="67"/>
                  </a:lnTo>
                  <a:cubicBezTo>
                    <a:pt x="117" y="68"/>
                    <a:pt x="118" y="72"/>
                    <a:pt x="116" y="74"/>
                  </a:cubicBezTo>
                  <a:cubicBezTo>
                    <a:pt x="115" y="75"/>
                    <a:pt x="114" y="76"/>
                    <a:pt x="112" y="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446;p30">
              <a:extLst>
                <a:ext uri="{FF2B5EF4-FFF2-40B4-BE49-F238E27FC236}">
                  <a16:creationId xmlns:a16="http://schemas.microsoft.com/office/drawing/2014/main" id="{D8648C74-3A77-67C1-4786-CE8E3C6DAA66}"/>
                </a:ext>
              </a:extLst>
            </p:cNvPr>
            <p:cNvSpPr/>
            <p:nvPr/>
          </p:nvSpPr>
          <p:spPr>
            <a:xfrm>
              <a:off x="2177151" y="1556851"/>
              <a:ext cx="121577" cy="79289"/>
            </a:xfrm>
            <a:custGeom>
              <a:avLst/>
              <a:gdLst/>
              <a:ahLst/>
              <a:cxnLst/>
              <a:rect l="l" t="t" r="r" b="b"/>
              <a:pathLst>
                <a:path w="184" h="120" extrusionOk="0">
                  <a:moveTo>
                    <a:pt x="180" y="120"/>
                  </a:moveTo>
                  <a:cubicBezTo>
                    <a:pt x="179" y="120"/>
                    <a:pt x="178" y="120"/>
                    <a:pt x="177" y="119"/>
                  </a:cubicBezTo>
                  <a:lnTo>
                    <a:pt x="2" y="9"/>
                  </a:lnTo>
                  <a:cubicBezTo>
                    <a:pt x="0" y="8"/>
                    <a:pt x="-1" y="5"/>
                    <a:pt x="1" y="2"/>
                  </a:cubicBezTo>
                  <a:cubicBezTo>
                    <a:pt x="2" y="0"/>
                    <a:pt x="5" y="-1"/>
                    <a:pt x="8" y="1"/>
                  </a:cubicBezTo>
                  <a:lnTo>
                    <a:pt x="182" y="111"/>
                  </a:lnTo>
                  <a:cubicBezTo>
                    <a:pt x="185" y="112"/>
                    <a:pt x="185" y="115"/>
                    <a:pt x="184" y="118"/>
                  </a:cubicBezTo>
                  <a:cubicBezTo>
                    <a:pt x="183" y="119"/>
                    <a:pt x="181" y="120"/>
                    <a:pt x="180" y="12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447;p30">
              <a:extLst>
                <a:ext uri="{FF2B5EF4-FFF2-40B4-BE49-F238E27FC236}">
                  <a16:creationId xmlns:a16="http://schemas.microsoft.com/office/drawing/2014/main" id="{514A9839-C0BA-7C5D-A065-132DE6C73AE7}"/>
                </a:ext>
              </a:extLst>
            </p:cNvPr>
            <p:cNvSpPr/>
            <p:nvPr/>
          </p:nvSpPr>
          <p:spPr>
            <a:xfrm>
              <a:off x="2177151" y="1556851"/>
              <a:ext cx="121577" cy="79289"/>
            </a:xfrm>
            <a:custGeom>
              <a:avLst/>
              <a:gdLst/>
              <a:ahLst/>
              <a:cxnLst/>
              <a:rect l="l" t="t" r="r" b="b"/>
              <a:pathLst>
                <a:path w="184" h="120" extrusionOk="0">
                  <a:moveTo>
                    <a:pt x="180" y="120"/>
                  </a:moveTo>
                  <a:cubicBezTo>
                    <a:pt x="179" y="120"/>
                    <a:pt x="178" y="120"/>
                    <a:pt x="177" y="119"/>
                  </a:cubicBezTo>
                  <a:lnTo>
                    <a:pt x="2" y="9"/>
                  </a:lnTo>
                  <a:cubicBezTo>
                    <a:pt x="0" y="8"/>
                    <a:pt x="-1" y="5"/>
                    <a:pt x="1" y="2"/>
                  </a:cubicBezTo>
                  <a:cubicBezTo>
                    <a:pt x="2" y="0"/>
                    <a:pt x="5" y="-1"/>
                    <a:pt x="8" y="1"/>
                  </a:cubicBezTo>
                  <a:lnTo>
                    <a:pt x="182" y="111"/>
                  </a:lnTo>
                  <a:cubicBezTo>
                    <a:pt x="185" y="112"/>
                    <a:pt x="185" y="115"/>
                    <a:pt x="184" y="118"/>
                  </a:cubicBezTo>
                  <a:cubicBezTo>
                    <a:pt x="183" y="119"/>
                    <a:pt x="181" y="120"/>
                    <a:pt x="180" y="12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48;p30">
              <a:extLst>
                <a:ext uri="{FF2B5EF4-FFF2-40B4-BE49-F238E27FC236}">
                  <a16:creationId xmlns:a16="http://schemas.microsoft.com/office/drawing/2014/main" id="{8D97E2CB-B227-871A-DF87-3B7CE5ADC53A}"/>
                </a:ext>
              </a:extLst>
            </p:cNvPr>
            <p:cNvSpPr/>
            <p:nvPr/>
          </p:nvSpPr>
          <p:spPr>
            <a:xfrm>
              <a:off x="2183759" y="1646712"/>
              <a:ext cx="76646" cy="50877"/>
            </a:xfrm>
            <a:custGeom>
              <a:avLst/>
              <a:gdLst/>
              <a:ahLst/>
              <a:cxnLst/>
              <a:rect l="l" t="t" r="r" b="b"/>
              <a:pathLst>
                <a:path w="116" h="77" extrusionOk="0">
                  <a:moveTo>
                    <a:pt x="111" y="77"/>
                  </a:moveTo>
                  <a:lnTo>
                    <a:pt x="109" y="76"/>
                  </a:lnTo>
                  <a:lnTo>
                    <a:pt x="2" y="9"/>
                  </a:lnTo>
                  <a:cubicBezTo>
                    <a:pt x="0" y="7"/>
                    <a:pt x="-1" y="4"/>
                    <a:pt x="1" y="2"/>
                  </a:cubicBezTo>
                  <a:cubicBezTo>
                    <a:pt x="2" y="0"/>
                    <a:pt x="5" y="-1"/>
                    <a:pt x="8" y="0"/>
                  </a:cubicBezTo>
                  <a:lnTo>
                    <a:pt x="114" y="67"/>
                  </a:lnTo>
                  <a:cubicBezTo>
                    <a:pt x="116" y="69"/>
                    <a:pt x="117" y="72"/>
                    <a:pt x="116" y="74"/>
                  </a:cubicBezTo>
                  <a:cubicBezTo>
                    <a:pt x="115" y="76"/>
                    <a:pt x="113" y="77"/>
                    <a:pt x="111" y="77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49;p30">
              <a:extLst>
                <a:ext uri="{FF2B5EF4-FFF2-40B4-BE49-F238E27FC236}">
                  <a16:creationId xmlns:a16="http://schemas.microsoft.com/office/drawing/2014/main" id="{813D11B2-34A7-7030-4E80-F28D8B1D9A1E}"/>
                </a:ext>
              </a:extLst>
            </p:cNvPr>
            <p:cNvSpPr/>
            <p:nvPr/>
          </p:nvSpPr>
          <p:spPr>
            <a:xfrm>
              <a:off x="2099844" y="1679749"/>
              <a:ext cx="122237" cy="78628"/>
            </a:xfrm>
            <a:custGeom>
              <a:avLst/>
              <a:gdLst/>
              <a:ahLst/>
              <a:cxnLst/>
              <a:rect l="l" t="t" r="r" b="b"/>
              <a:pathLst>
                <a:path w="185" h="119" extrusionOk="0">
                  <a:moveTo>
                    <a:pt x="180" y="119"/>
                  </a:moveTo>
                  <a:cubicBezTo>
                    <a:pt x="179" y="119"/>
                    <a:pt x="178" y="119"/>
                    <a:pt x="177" y="118"/>
                  </a:cubicBezTo>
                  <a:lnTo>
                    <a:pt x="3" y="8"/>
                  </a:lnTo>
                  <a:cubicBezTo>
                    <a:pt x="0" y="7"/>
                    <a:pt x="0" y="4"/>
                    <a:pt x="1" y="2"/>
                  </a:cubicBezTo>
                  <a:cubicBezTo>
                    <a:pt x="3" y="-1"/>
                    <a:pt x="6" y="-1"/>
                    <a:pt x="8" y="0"/>
                  </a:cubicBezTo>
                  <a:lnTo>
                    <a:pt x="183" y="110"/>
                  </a:lnTo>
                  <a:cubicBezTo>
                    <a:pt x="185" y="111"/>
                    <a:pt x="186" y="115"/>
                    <a:pt x="184" y="117"/>
                  </a:cubicBezTo>
                  <a:cubicBezTo>
                    <a:pt x="183" y="118"/>
                    <a:pt x="182" y="119"/>
                    <a:pt x="180" y="119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50;p30">
              <a:extLst>
                <a:ext uri="{FF2B5EF4-FFF2-40B4-BE49-F238E27FC236}">
                  <a16:creationId xmlns:a16="http://schemas.microsoft.com/office/drawing/2014/main" id="{8F23C594-F1A3-0B94-76AC-D218D96081D6}"/>
                </a:ext>
              </a:extLst>
            </p:cNvPr>
            <p:cNvSpPr/>
            <p:nvPr/>
          </p:nvSpPr>
          <p:spPr>
            <a:xfrm>
              <a:off x="2099844" y="1679749"/>
              <a:ext cx="122237" cy="78628"/>
            </a:xfrm>
            <a:custGeom>
              <a:avLst/>
              <a:gdLst/>
              <a:ahLst/>
              <a:cxnLst/>
              <a:rect l="l" t="t" r="r" b="b"/>
              <a:pathLst>
                <a:path w="185" h="119" extrusionOk="0">
                  <a:moveTo>
                    <a:pt x="180" y="119"/>
                  </a:moveTo>
                  <a:cubicBezTo>
                    <a:pt x="179" y="119"/>
                    <a:pt x="178" y="119"/>
                    <a:pt x="177" y="118"/>
                  </a:cubicBezTo>
                  <a:lnTo>
                    <a:pt x="3" y="8"/>
                  </a:lnTo>
                  <a:cubicBezTo>
                    <a:pt x="0" y="7"/>
                    <a:pt x="0" y="4"/>
                    <a:pt x="1" y="2"/>
                  </a:cubicBezTo>
                  <a:cubicBezTo>
                    <a:pt x="3" y="-1"/>
                    <a:pt x="6" y="-1"/>
                    <a:pt x="8" y="0"/>
                  </a:cubicBezTo>
                  <a:lnTo>
                    <a:pt x="183" y="110"/>
                  </a:lnTo>
                  <a:cubicBezTo>
                    <a:pt x="185" y="111"/>
                    <a:pt x="186" y="115"/>
                    <a:pt x="184" y="117"/>
                  </a:cubicBezTo>
                  <a:cubicBezTo>
                    <a:pt x="183" y="118"/>
                    <a:pt x="182" y="119"/>
                    <a:pt x="180" y="119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51;p30">
              <a:extLst>
                <a:ext uri="{FF2B5EF4-FFF2-40B4-BE49-F238E27FC236}">
                  <a16:creationId xmlns:a16="http://schemas.microsoft.com/office/drawing/2014/main" id="{715B6CA7-0E1A-5D7C-2E8F-E5483B831AE0}"/>
                </a:ext>
              </a:extLst>
            </p:cNvPr>
            <p:cNvSpPr/>
            <p:nvPr/>
          </p:nvSpPr>
          <p:spPr>
            <a:xfrm>
              <a:off x="2106452" y="1768949"/>
              <a:ext cx="76646" cy="50877"/>
            </a:xfrm>
            <a:custGeom>
              <a:avLst/>
              <a:gdLst/>
              <a:ahLst/>
              <a:cxnLst/>
              <a:rect l="l" t="t" r="r" b="b"/>
              <a:pathLst>
                <a:path w="116" h="77" extrusionOk="0">
                  <a:moveTo>
                    <a:pt x="112" y="77"/>
                  </a:moveTo>
                  <a:cubicBezTo>
                    <a:pt x="111" y="77"/>
                    <a:pt x="110" y="76"/>
                    <a:pt x="109" y="76"/>
                  </a:cubicBezTo>
                  <a:lnTo>
                    <a:pt x="3" y="9"/>
                  </a:ln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-1"/>
                    <a:pt x="8" y="0"/>
                  </a:cubicBezTo>
                  <a:lnTo>
                    <a:pt x="114" y="68"/>
                  </a:lnTo>
                  <a:cubicBezTo>
                    <a:pt x="117" y="69"/>
                    <a:pt x="117" y="72"/>
                    <a:pt x="116" y="74"/>
                  </a:cubicBezTo>
                  <a:cubicBezTo>
                    <a:pt x="115" y="76"/>
                    <a:pt x="113" y="77"/>
                    <a:pt x="112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52;p30">
              <a:extLst>
                <a:ext uri="{FF2B5EF4-FFF2-40B4-BE49-F238E27FC236}">
                  <a16:creationId xmlns:a16="http://schemas.microsoft.com/office/drawing/2014/main" id="{2522A2D6-C591-1659-5C0C-28DFAD0ECAAA}"/>
                </a:ext>
              </a:extLst>
            </p:cNvPr>
            <p:cNvSpPr/>
            <p:nvPr/>
          </p:nvSpPr>
          <p:spPr>
            <a:xfrm>
              <a:off x="2023198" y="1801986"/>
              <a:ext cx="121577" cy="78628"/>
            </a:xfrm>
            <a:custGeom>
              <a:avLst/>
              <a:gdLst/>
              <a:ahLst/>
              <a:cxnLst/>
              <a:rect l="l" t="t" r="r" b="b"/>
              <a:pathLst>
                <a:path w="184" h="119" extrusionOk="0">
                  <a:moveTo>
                    <a:pt x="179" y="119"/>
                  </a:moveTo>
                  <a:cubicBezTo>
                    <a:pt x="179" y="119"/>
                    <a:pt x="178" y="119"/>
                    <a:pt x="177" y="119"/>
                  </a:cubicBezTo>
                  <a:lnTo>
                    <a:pt x="2" y="9"/>
                  </a:lnTo>
                  <a:cubicBezTo>
                    <a:pt x="0" y="7"/>
                    <a:pt x="-1" y="4"/>
                    <a:pt x="1" y="2"/>
                  </a:cubicBezTo>
                  <a:cubicBezTo>
                    <a:pt x="2" y="-1"/>
                    <a:pt x="5" y="-1"/>
                    <a:pt x="7" y="0"/>
                  </a:cubicBezTo>
                  <a:lnTo>
                    <a:pt x="182" y="110"/>
                  </a:lnTo>
                  <a:cubicBezTo>
                    <a:pt x="184" y="112"/>
                    <a:pt x="185" y="115"/>
                    <a:pt x="184" y="117"/>
                  </a:cubicBezTo>
                  <a:cubicBezTo>
                    <a:pt x="183" y="118"/>
                    <a:pt x="181" y="119"/>
                    <a:pt x="179" y="119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3;p30">
              <a:extLst>
                <a:ext uri="{FF2B5EF4-FFF2-40B4-BE49-F238E27FC236}">
                  <a16:creationId xmlns:a16="http://schemas.microsoft.com/office/drawing/2014/main" id="{5FE70FC4-F1D5-10D8-FDC9-1F1AC0824C6D}"/>
                </a:ext>
              </a:extLst>
            </p:cNvPr>
            <p:cNvSpPr/>
            <p:nvPr/>
          </p:nvSpPr>
          <p:spPr>
            <a:xfrm>
              <a:off x="2023198" y="1801986"/>
              <a:ext cx="121577" cy="78628"/>
            </a:xfrm>
            <a:custGeom>
              <a:avLst/>
              <a:gdLst/>
              <a:ahLst/>
              <a:cxnLst/>
              <a:rect l="l" t="t" r="r" b="b"/>
              <a:pathLst>
                <a:path w="184" h="119" extrusionOk="0">
                  <a:moveTo>
                    <a:pt x="179" y="119"/>
                  </a:moveTo>
                  <a:cubicBezTo>
                    <a:pt x="179" y="119"/>
                    <a:pt x="178" y="119"/>
                    <a:pt x="177" y="119"/>
                  </a:cubicBezTo>
                  <a:lnTo>
                    <a:pt x="2" y="9"/>
                  </a:lnTo>
                  <a:cubicBezTo>
                    <a:pt x="0" y="7"/>
                    <a:pt x="-1" y="4"/>
                    <a:pt x="1" y="2"/>
                  </a:cubicBezTo>
                  <a:cubicBezTo>
                    <a:pt x="2" y="-1"/>
                    <a:pt x="5" y="-1"/>
                    <a:pt x="7" y="0"/>
                  </a:cubicBezTo>
                  <a:lnTo>
                    <a:pt x="182" y="110"/>
                  </a:lnTo>
                  <a:cubicBezTo>
                    <a:pt x="184" y="112"/>
                    <a:pt x="185" y="115"/>
                    <a:pt x="184" y="117"/>
                  </a:cubicBezTo>
                  <a:cubicBezTo>
                    <a:pt x="183" y="118"/>
                    <a:pt x="181" y="119"/>
                    <a:pt x="179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54;p30">
              <a:extLst>
                <a:ext uri="{FF2B5EF4-FFF2-40B4-BE49-F238E27FC236}">
                  <a16:creationId xmlns:a16="http://schemas.microsoft.com/office/drawing/2014/main" id="{16DF6DAE-FCE0-D1A9-8B54-76F04E2B9924}"/>
                </a:ext>
              </a:extLst>
            </p:cNvPr>
            <p:cNvSpPr/>
            <p:nvPr/>
          </p:nvSpPr>
          <p:spPr>
            <a:xfrm>
              <a:off x="2029805" y="1891186"/>
              <a:ext cx="76646" cy="50877"/>
            </a:xfrm>
            <a:custGeom>
              <a:avLst/>
              <a:gdLst/>
              <a:ahLst/>
              <a:cxnLst/>
              <a:rect l="l" t="t" r="r" b="b"/>
              <a:pathLst>
                <a:path w="116" h="77" extrusionOk="0">
                  <a:moveTo>
                    <a:pt x="111" y="77"/>
                  </a:moveTo>
                  <a:cubicBezTo>
                    <a:pt x="110" y="77"/>
                    <a:pt x="109" y="77"/>
                    <a:pt x="109" y="76"/>
                  </a:cubicBezTo>
                  <a:lnTo>
                    <a:pt x="2" y="9"/>
                  </a:lnTo>
                  <a:cubicBezTo>
                    <a:pt x="0" y="8"/>
                    <a:pt x="-1" y="5"/>
                    <a:pt x="1" y="2"/>
                  </a:cubicBezTo>
                  <a:cubicBezTo>
                    <a:pt x="2" y="0"/>
                    <a:pt x="5" y="-1"/>
                    <a:pt x="7" y="1"/>
                  </a:cubicBezTo>
                  <a:lnTo>
                    <a:pt x="114" y="68"/>
                  </a:lnTo>
                  <a:cubicBezTo>
                    <a:pt x="116" y="69"/>
                    <a:pt x="117" y="72"/>
                    <a:pt x="115" y="75"/>
                  </a:cubicBezTo>
                  <a:cubicBezTo>
                    <a:pt x="114" y="76"/>
                    <a:pt x="113" y="77"/>
                    <a:pt x="111" y="77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55;p30">
              <a:extLst>
                <a:ext uri="{FF2B5EF4-FFF2-40B4-BE49-F238E27FC236}">
                  <a16:creationId xmlns:a16="http://schemas.microsoft.com/office/drawing/2014/main" id="{26D2364C-40ED-379C-A758-39880281EB75}"/>
                </a:ext>
              </a:extLst>
            </p:cNvPr>
            <p:cNvSpPr/>
            <p:nvPr/>
          </p:nvSpPr>
          <p:spPr>
            <a:xfrm>
              <a:off x="1945891" y="1924223"/>
              <a:ext cx="121577" cy="79289"/>
            </a:xfrm>
            <a:custGeom>
              <a:avLst/>
              <a:gdLst/>
              <a:ahLst/>
              <a:cxnLst/>
              <a:rect l="l" t="t" r="r" b="b"/>
              <a:pathLst>
                <a:path w="184" h="120" extrusionOk="0">
                  <a:moveTo>
                    <a:pt x="180" y="120"/>
                  </a:moveTo>
                  <a:cubicBezTo>
                    <a:pt x="179" y="120"/>
                    <a:pt x="178" y="119"/>
                    <a:pt x="177" y="119"/>
                  </a:cubicBezTo>
                  <a:lnTo>
                    <a:pt x="2" y="9"/>
                  </a:lnTo>
                  <a:cubicBezTo>
                    <a:pt x="0" y="7"/>
                    <a:pt x="-1" y="4"/>
                    <a:pt x="1" y="2"/>
                  </a:cubicBezTo>
                  <a:cubicBezTo>
                    <a:pt x="2" y="0"/>
                    <a:pt x="5" y="-1"/>
                    <a:pt x="8" y="0"/>
                  </a:cubicBezTo>
                  <a:lnTo>
                    <a:pt x="182" y="110"/>
                  </a:lnTo>
                  <a:cubicBezTo>
                    <a:pt x="185" y="112"/>
                    <a:pt x="185" y="115"/>
                    <a:pt x="184" y="117"/>
                  </a:cubicBezTo>
                  <a:cubicBezTo>
                    <a:pt x="183" y="119"/>
                    <a:pt x="181" y="120"/>
                    <a:pt x="180" y="12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56;p30">
              <a:extLst>
                <a:ext uri="{FF2B5EF4-FFF2-40B4-BE49-F238E27FC236}">
                  <a16:creationId xmlns:a16="http://schemas.microsoft.com/office/drawing/2014/main" id="{25AC9852-244B-7A36-2290-BC2394C7F411}"/>
                </a:ext>
              </a:extLst>
            </p:cNvPr>
            <p:cNvSpPr/>
            <p:nvPr/>
          </p:nvSpPr>
          <p:spPr>
            <a:xfrm>
              <a:off x="1945891" y="1924223"/>
              <a:ext cx="121577" cy="79289"/>
            </a:xfrm>
            <a:custGeom>
              <a:avLst/>
              <a:gdLst/>
              <a:ahLst/>
              <a:cxnLst/>
              <a:rect l="l" t="t" r="r" b="b"/>
              <a:pathLst>
                <a:path w="184" h="120" extrusionOk="0">
                  <a:moveTo>
                    <a:pt x="180" y="120"/>
                  </a:moveTo>
                  <a:cubicBezTo>
                    <a:pt x="179" y="120"/>
                    <a:pt x="178" y="119"/>
                    <a:pt x="177" y="119"/>
                  </a:cubicBezTo>
                  <a:lnTo>
                    <a:pt x="2" y="9"/>
                  </a:lnTo>
                  <a:cubicBezTo>
                    <a:pt x="0" y="7"/>
                    <a:pt x="-1" y="4"/>
                    <a:pt x="1" y="2"/>
                  </a:cubicBezTo>
                  <a:cubicBezTo>
                    <a:pt x="2" y="0"/>
                    <a:pt x="5" y="-1"/>
                    <a:pt x="8" y="0"/>
                  </a:cubicBezTo>
                  <a:lnTo>
                    <a:pt x="182" y="110"/>
                  </a:lnTo>
                  <a:cubicBezTo>
                    <a:pt x="185" y="112"/>
                    <a:pt x="185" y="115"/>
                    <a:pt x="184" y="117"/>
                  </a:cubicBezTo>
                  <a:cubicBezTo>
                    <a:pt x="183" y="119"/>
                    <a:pt x="181" y="120"/>
                    <a:pt x="180" y="12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57;p30">
              <a:extLst>
                <a:ext uri="{FF2B5EF4-FFF2-40B4-BE49-F238E27FC236}">
                  <a16:creationId xmlns:a16="http://schemas.microsoft.com/office/drawing/2014/main" id="{22931FE9-2DEC-488F-7B20-85086992D4C8}"/>
                </a:ext>
              </a:extLst>
            </p:cNvPr>
            <p:cNvSpPr/>
            <p:nvPr/>
          </p:nvSpPr>
          <p:spPr>
            <a:xfrm>
              <a:off x="1952498" y="2014084"/>
              <a:ext cx="76646" cy="50216"/>
            </a:xfrm>
            <a:custGeom>
              <a:avLst/>
              <a:gdLst/>
              <a:ahLst/>
              <a:cxnLst/>
              <a:rect l="l" t="t" r="r" b="b"/>
              <a:pathLst>
                <a:path w="116" h="76" extrusionOk="0">
                  <a:moveTo>
                    <a:pt x="111" y="76"/>
                  </a:moveTo>
                  <a:cubicBezTo>
                    <a:pt x="111" y="76"/>
                    <a:pt x="110" y="76"/>
                    <a:pt x="109" y="76"/>
                  </a:cubicBezTo>
                  <a:lnTo>
                    <a:pt x="2" y="9"/>
                  </a:lnTo>
                  <a:cubicBezTo>
                    <a:pt x="0" y="7"/>
                    <a:pt x="-1" y="4"/>
                    <a:pt x="1" y="2"/>
                  </a:cubicBezTo>
                  <a:cubicBezTo>
                    <a:pt x="2" y="-1"/>
                    <a:pt x="5" y="-1"/>
                    <a:pt x="8" y="0"/>
                  </a:cubicBezTo>
                  <a:lnTo>
                    <a:pt x="114" y="67"/>
                  </a:lnTo>
                  <a:cubicBezTo>
                    <a:pt x="116" y="69"/>
                    <a:pt x="117" y="72"/>
                    <a:pt x="116" y="74"/>
                  </a:cubicBezTo>
                  <a:cubicBezTo>
                    <a:pt x="115" y="75"/>
                    <a:pt x="113" y="76"/>
                    <a:pt x="111" y="76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458;p30">
              <a:extLst>
                <a:ext uri="{FF2B5EF4-FFF2-40B4-BE49-F238E27FC236}">
                  <a16:creationId xmlns:a16="http://schemas.microsoft.com/office/drawing/2014/main" id="{6588CC90-CD9C-9146-5A84-A8370A8BCD4C}"/>
                </a:ext>
              </a:extLst>
            </p:cNvPr>
            <p:cNvSpPr/>
            <p:nvPr/>
          </p:nvSpPr>
          <p:spPr>
            <a:xfrm>
              <a:off x="1868584" y="2046461"/>
              <a:ext cx="122237" cy="79289"/>
            </a:xfrm>
            <a:custGeom>
              <a:avLst/>
              <a:gdLst/>
              <a:ahLst/>
              <a:cxnLst/>
              <a:rect l="l" t="t" r="r" b="b"/>
              <a:pathLst>
                <a:path w="185" h="120" extrusionOk="0">
                  <a:moveTo>
                    <a:pt x="180" y="120"/>
                  </a:moveTo>
                  <a:cubicBezTo>
                    <a:pt x="179" y="120"/>
                    <a:pt x="178" y="120"/>
                    <a:pt x="178" y="119"/>
                  </a:cubicBezTo>
                  <a:lnTo>
                    <a:pt x="3" y="9"/>
                  </a:lnTo>
                  <a:cubicBezTo>
                    <a:pt x="1" y="8"/>
                    <a:pt x="0" y="5"/>
                    <a:pt x="1" y="2"/>
                  </a:cubicBezTo>
                  <a:cubicBezTo>
                    <a:pt x="3" y="0"/>
                    <a:pt x="6" y="-1"/>
                    <a:pt x="8" y="1"/>
                  </a:cubicBezTo>
                  <a:lnTo>
                    <a:pt x="183" y="111"/>
                  </a:lnTo>
                  <a:cubicBezTo>
                    <a:pt x="185" y="112"/>
                    <a:pt x="186" y="115"/>
                    <a:pt x="184" y="118"/>
                  </a:cubicBezTo>
                  <a:cubicBezTo>
                    <a:pt x="183" y="119"/>
                    <a:pt x="182" y="120"/>
                    <a:pt x="180" y="12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459;p30">
              <a:extLst>
                <a:ext uri="{FF2B5EF4-FFF2-40B4-BE49-F238E27FC236}">
                  <a16:creationId xmlns:a16="http://schemas.microsoft.com/office/drawing/2014/main" id="{415B2329-57CE-BDBC-7A09-DD4C144B0ECD}"/>
                </a:ext>
              </a:extLst>
            </p:cNvPr>
            <p:cNvSpPr/>
            <p:nvPr/>
          </p:nvSpPr>
          <p:spPr>
            <a:xfrm>
              <a:off x="1868584" y="2046461"/>
              <a:ext cx="122237" cy="79289"/>
            </a:xfrm>
            <a:custGeom>
              <a:avLst/>
              <a:gdLst/>
              <a:ahLst/>
              <a:cxnLst/>
              <a:rect l="l" t="t" r="r" b="b"/>
              <a:pathLst>
                <a:path w="185" h="120" extrusionOk="0">
                  <a:moveTo>
                    <a:pt x="180" y="120"/>
                  </a:moveTo>
                  <a:cubicBezTo>
                    <a:pt x="179" y="120"/>
                    <a:pt x="178" y="120"/>
                    <a:pt x="178" y="119"/>
                  </a:cubicBezTo>
                  <a:lnTo>
                    <a:pt x="3" y="9"/>
                  </a:lnTo>
                  <a:cubicBezTo>
                    <a:pt x="1" y="8"/>
                    <a:pt x="0" y="5"/>
                    <a:pt x="1" y="2"/>
                  </a:cubicBezTo>
                  <a:cubicBezTo>
                    <a:pt x="3" y="0"/>
                    <a:pt x="6" y="-1"/>
                    <a:pt x="8" y="1"/>
                  </a:cubicBezTo>
                  <a:lnTo>
                    <a:pt x="183" y="111"/>
                  </a:lnTo>
                  <a:cubicBezTo>
                    <a:pt x="185" y="112"/>
                    <a:pt x="186" y="115"/>
                    <a:pt x="184" y="118"/>
                  </a:cubicBezTo>
                  <a:cubicBezTo>
                    <a:pt x="183" y="119"/>
                    <a:pt x="182" y="120"/>
                    <a:pt x="180" y="12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460;p30">
              <a:extLst>
                <a:ext uri="{FF2B5EF4-FFF2-40B4-BE49-F238E27FC236}">
                  <a16:creationId xmlns:a16="http://schemas.microsoft.com/office/drawing/2014/main" id="{745094E3-05D3-6700-A197-E04251808656}"/>
                </a:ext>
              </a:extLst>
            </p:cNvPr>
            <p:cNvSpPr/>
            <p:nvPr/>
          </p:nvSpPr>
          <p:spPr>
            <a:xfrm>
              <a:off x="1875191" y="2136321"/>
              <a:ext cx="76646" cy="50877"/>
            </a:xfrm>
            <a:custGeom>
              <a:avLst/>
              <a:gdLst/>
              <a:ahLst/>
              <a:cxnLst/>
              <a:rect l="l" t="t" r="r" b="b"/>
              <a:pathLst>
                <a:path w="116" h="77" extrusionOk="0">
                  <a:moveTo>
                    <a:pt x="112" y="77"/>
                  </a:moveTo>
                  <a:cubicBezTo>
                    <a:pt x="111" y="77"/>
                    <a:pt x="110" y="76"/>
                    <a:pt x="109" y="76"/>
                  </a:cubicBezTo>
                  <a:lnTo>
                    <a:pt x="3" y="9"/>
                  </a:ln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-1"/>
                    <a:pt x="8" y="0"/>
                  </a:cubicBezTo>
                  <a:lnTo>
                    <a:pt x="114" y="67"/>
                  </a:lnTo>
                  <a:cubicBezTo>
                    <a:pt x="117" y="69"/>
                    <a:pt x="117" y="72"/>
                    <a:pt x="116" y="74"/>
                  </a:cubicBezTo>
                  <a:cubicBezTo>
                    <a:pt x="115" y="76"/>
                    <a:pt x="113" y="77"/>
                    <a:pt x="112" y="77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461;p30">
              <a:extLst>
                <a:ext uri="{FF2B5EF4-FFF2-40B4-BE49-F238E27FC236}">
                  <a16:creationId xmlns:a16="http://schemas.microsoft.com/office/drawing/2014/main" id="{216C811A-3499-BC4E-548E-215A841D97D1}"/>
                </a:ext>
              </a:extLst>
            </p:cNvPr>
            <p:cNvSpPr/>
            <p:nvPr/>
          </p:nvSpPr>
          <p:spPr>
            <a:xfrm>
              <a:off x="1791938" y="2169359"/>
              <a:ext cx="121577" cy="78628"/>
            </a:xfrm>
            <a:custGeom>
              <a:avLst/>
              <a:gdLst/>
              <a:ahLst/>
              <a:cxnLst/>
              <a:rect l="l" t="t" r="r" b="b"/>
              <a:pathLst>
                <a:path w="184" h="119" extrusionOk="0">
                  <a:moveTo>
                    <a:pt x="179" y="119"/>
                  </a:moveTo>
                  <a:cubicBezTo>
                    <a:pt x="179" y="119"/>
                    <a:pt x="178" y="119"/>
                    <a:pt x="177" y="119"/>
                  </a:cubicBezTo>
                  <a:lnTo>
                    <a:pt x="2" y="9"/>
                  </a:lnTo>
                  <a:cubicBezTo>
                    <a:pt x="0" y="7"/>
                    <a:pt x="-1" y="4"/>
                    <a:pt x="1" y="2"/>
                  </a:cubicBezTo>
                  <a:cubicBezTo>
                    <a:pt x="2" y="-1"/>
                    <a:pt x="5" y="-1"/>
                    <a:pt x="7" y="0"/>
                  </a:cubicBezTo>
                  <a:lnTo>
                    <a:pt x="182" y="110"/>
                  </a:lnTo>
                  <a:cubicBezTo>
                    <a:pt x="184" y="112"/>
                    <a:pt x="185" y="115"/>
                    <a:pt x="184" y="117"/>
                  </a:cubicBezTo>
                  <a:cubicBezTo>
                    <a:pt x="183" y="118"/>
                    <a:pt x="181" y="119"/>
                    <a:pt x="179" y="119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462;p30">
              <a:extLst>
                <a:ext uri="{FF2B5EF4-FFF2-40B4-BE49-F238E27FC236}">
                  <a16:creationId xmlns:a16="http://schemas.microsoft.com/office/drawing/2014/main" id="{7892CAED-8F30-F88C-ADCA-A2E3B6672183}"/>
                </a:ext>
              </a:extLst>
            </p:cNvPr>
            <p:cNvSpPr/>
            <p:nvPr/>
          </p:nvSpPr>
          <p:spPr>
            <a:xfrm>
              <a:off x="1791938" y="2169359"/>
              <a:ext cx="121577" cy="78628"/>
            </a:xfrm>
            <a:custGeom>
              <a:avLst/>
              <a:gdLst/>
              <a:ahLst/>
              <a:cxnLst/>
              <a:rect l="l" t="t" r="r" b="b"/>
              <a:pathLst>
                <a:path w="184" h="119" extrusionOk="0">
                  <a:moveTo>
                    <a:pt x="179" y="119"/>
                  </a:moveTo>
                  <a:cubicBezTo>
                    <a:pt x="179" y="119"/>
                    <a:pt x="178" y="119"/>
                    <a:pt x="177" y="119"/>
                  </a:cubicBezTo>
                  <a:lnTo>
                    <a:pt x="2" y="9"/>
                  </a:lnTo>
                  <a:cubicBezTo>
                    <a:pt x="0" y="7"/>
                    <a:pt x="-1" y="4"/>
                    <a:pt x="1" y="2"/>
                  </a:cubicBezTo>
                  <a:cubicBezTo>
                    <a:pt x="2" y="-1"/>
                    <a:pt x="5" y="-1"/>
                    <a:pt x="7" y="0"/>
                  </a:cubicBezTo>
                  <a:lnTo>
                    <a:pt x="182" y="110"/>
                  </a:lnTo>
                  <a:cubicBezTo>
                    <a:pt x="184" y="112"/>
                    <a:pt x="185" y="115"/>
                    <a:pt x="184" y="117"/>
                  </a:cubicBezTo>
                  <a:cubicBezTo>
                    <a:pt x="183" y="118"/>
                    <a:pt x="181" y="119"/>
                    <a:pt x="179" y="119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463;p30">
              <a:extLst>
                <a:ext uri="{FF2B5EF4-FFF2-40B4-BE49-F238E27FC236}">
                  <a16:creationId xmlns:a16="http://schemas.microsoft.com/office/drawing/2014/main" id="{C495DD9C-5969-10D8-A0B6-C01B413EE834}"/>
                </a:ext>
              </a:extLst>
            </p:cNvPr>
            <p:cNvSpPr/>
            <p:nvPr/>
          </p:nvSpPr>
          <p:spPr>
            <a:xfrm>
              <a:off x="1798545" y="2258559"/>
              <a:ext cx="76646" cy="50877"/>
            </a:xfrm>
            <a:custGeom>
              <a:avLst/>
              <a:gdLst/>
              <a:ahLst/>
              <a:cxnLst/>
              <a:rect l="l" t="t" r="r" b="b"/>
              <a:pathLst>
                <a:path w="116" h="77" extrusionOk="0">
                  <a:moveTo>
                    <a:pt x="111" y="77"/>
                  </a:moveTo>
                  <a:cubicBezTo>
                    <a:pt x="110" y="77"/>
                    <a:pt x="109" y="77"/>
                    <a:pt x="109" y="76"/>
                  </a:cubicBezTo>
                  <a:lnTo>
                    <a:pt x="2" y="9"/>
                  </a:lnTo>
                  <a:cubicBezTo>
                    <a:pt x="0" y="8"/>
                    <a:pt x="-1" y="5"/>
                    <a:pt x="1" y="2"/>
                  </a:cubicBezTo>
                  <a:cubicBezTo>
                    <a:pt x="2" y="0"/>
                    <a:pt x="5" y="-1"/>
                    <a:pt x="7" y="1"/>
                  </a:cubicBezTo>
                  <a:lnTo>
                    <a:pt x="114" y="68"/>
                  </a:lnTo>
                  <a:cubicBezTo>
                    <a:pt x="116" y="69"/>
                    <a:pt x="117" y="72"/>
                    <a:pt x="115" y="75"/>
                  </a:cubicBezTo>
                  <a:cubicBezTo>
                    <a:pt x="114" y="76"/>
                    <a:pt x="113" y="77"/>
                    <a:pt x="111" y="77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464;p30">
              <a:extLst>
                <a:ext uri="{FF2B5EF4-FFF2-40B4-BE49-F238E27FC236}">
                  <a16:creationId xmlns:a16="http://schemas.microsoft.com/office/drawing/2014/main" id="{C181C930-7FE5-BC6C-2E43-ACD6F5785F55}"/>
                </a:ext>
              </a:extLst>
            </p:cNvPr>
            <p:cNvSpPr/>
            <p:nvPr/>
          </p:nvSpPr>
          <p:spPr>
            <a:xfrm>
              <a:off x="1714631" y="2291596"/>
              <a:ext cx="122237" cy="79289"/>
            </a:xfrm>
            <a:custGeom>
              <a:avLst/>
              <a:gdLst/>
              <a:ahLst/>
              <a:cxnLst/>
              <a:rect l="l" t="t" r="r" b="b"/>
              <a:pathLst>
                <a:path w="185" h="120" extrusionOk="0">
                  <a:moveTo>
                    <a:pt x="180" y="120"/>
                  </a:moveTo>
                  <a:cubicBezTo>
                    <a:pt x="179" y="120"/>
                    <a:pt x="178" y="119"/>
                    <a:pt x="177" y="119"/>
                  </a:cubicBezTo>
                  <a:lnTo>
                    <a:pt x="3" y="9"/>
                  </a:lnTo>
                  <a:cubicBezTo>
                    <a:pt x="0" y="7"/>
                    <a:pt x="0" y="4"/>
                    <a:pt x="1" y="2"/>
                  </a:cubicBezTo>
                  <a:cubicBezTo>
                    <a:pt x="2" y="0"/>
                    <a:pt x="6" y="-1"/>
                    <a:pt x="8" y="0"/>
                  </a:cubicBezTo>
                  <a:lnTo>
                    <a:pt x="183" y="110"/>
                  </a:lnTo>
                  <a:cubicBezTo>
                    <a:pt x="185" y="112"/>
                    <a:pt x="186" y="115"/>
                    <a:pt x="184" y="117"/>
                  </a:cubicBezTo>
                  <a:cubicBezTo>
                    <a:pt x="183" y="119"/>
                    <a:pt x="182" y="120"/>
                    <a:pt x="180" y="12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465;p30">
              <a:extLst>
                <a:ext uri="{FF2B5EF4-FFF2-40B4-BE49-F238E27FC236}">
                  <a16:creationId xmlns:a16="http://schemas.microsoft.com/office/drawing/2014/main" id="{45BFAB4B-3E50-010B-53F6-6F5E2A250B19}"/>
                </a:ext>
              </a:extLst>
            </p:cNvPr>
            <p:cNvSpPr/>
            <p:nvPr/>
          </p:nvSpPr>
          <p:spPr>
            <a:xfrm>
              <a:off x="1714631" y="2291596"/>
              <a:ext cx="122237" cy="79289"/>
            </a:xfrm>
            <a:custGeom>
              <a:avLst/>
              <a:gdLst/>
              <a:ahLst/>
              <a:cxnLst/>
              <a:rect l="l" t="t" r="r" b="b"/>
              <a:pathLst>
                <a:path w="185" h="120" extrusionOk="0">
                  <a:moveTo>
                    <a:pt x="180" y="120"/>
                  </a:moveTo>
                  <a:cubicBezTo>
                    <a:pt x="179" y="120"/>
                    <a:pt x="178" y="119"/>
                    <a:pt x="177" y="119"/>
                  </a:cubicBezTo>
                  <a:lnTo>
                    <a:pt x="3" y="9"/>
                  </a:lnTo>
                  <a:cubicBezTo>
                    <a:pt x="0" y="7"/>
                    <a:pt x="0" y="4"/>
                    <a:pt x="1" y="2"/>
                  </a:cubicBezTo>
                  <a:cubicBezTo>
                    <a:pt x="2" y="0"/>
                    <a:pt x="6" y="-1"/>
                    <a:pt x="8" y="0"/>
                  </a:cubicBezTo>
                  <a:lnTo>
                    <a:pt x="183" y="110"/>
                  </a:lnTo>
                  <a:cubicBezTo>
                    <a:pt x="185" y="112"/>
                    <a:pt x="186" y="115"/>
                    <a:pt x="184" y="117"/>
                  </a:cubicBezTo>
                  <a:cubicBezTo>
                    <a:pt x="183" y="119"/>
                    <a:pt x="182" y="120"/>
                    <a:pt x="180" y="12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466;p30">
              <a:extLst>
                <a:ext uri="{FF2B5EF4-FFF2-40B4-BE49-F238E27FC236}">
                  <a16:creationId xmlns:a16="http://schemas.microsoft.com/office/drawing/2014/main" id="{A8846C0D-429A-27C2-0595-D84DCE053B17}"/>
                </a:ext>
              </a:extLst>
            </p:cNvPr>
            <p:cNvSpPr/>
            <p:nvPr/>
          </p:nvSpPr>
          <p:spPr>
            <a:xfrm>
              <a:off x="1721238" y="2381457"/>
              <a:ext cx="76646" cy="50216"/>
            </a:xfrm>
            <a:custGeom>
              <a:avLst/>
              <a:gdLst/>
              <a:ahLst/>
              <a:cxnLst/>
              <a:rect l="l" t="t" r="r" b="b"/>
              <a:pathLst>
                <a:path w="116" h="76" extrusionOk="0">
                  <a:moveTo>
                    <a:pt x="111" y="76"/>
                  </a:moveTo>
                  <a:cubicBezTo>
                    <a:pt x="111" y="76"/>
                    <a:pt x="110" y="76"/>
                    <a:pt x="109" y="76"/>
                  </a:cubicBezTo>
                  <a:lnTo>
                    <a:pt x="3" y="9"/>
                  </a:lnTo>
                  <a:cubicBezTo>
                    <a:pt x="0" y="7"/>
                    <a:pt x="-1" y="4"/>
                    <a:pt x="1" y="2"/>
                  </a:cubicBezTo>
                  <a:cubicBezTo>
                    <a:pt x="2" y="-1"/>
                    <a:pt x="5" y="-1"/>
                    <a:pt x="8" y="0"/>
                  </a:cubicBezTo>
                  <a:lnTo>
                    <a:pt x="114" y="67"/>
                  </a:lnTo>
                  <a:cubicBezTo>
                    <a:pt x="116" y="69"/>
                    <a:pt x="117" y="72"/>
                    <a:pt x="116" y="74"/>
                  </a:cubicBezTo>
                  <a:cubicBezTo>
                    <a:pt x="115" y="75"/>
                    <a:pt x="113" y="76"/>
                    <a:pt x="111" y="76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467;p30">
              <a:extLst>
                <a:ext uri="{FF2B5EF4-FFF2-40B4-BE49-F238E27FC236}">
                  <a16:creationId xmlns:a16="http://schemas.microsoft.com/office/drawing/2014/main" id="{D44B5AAB-01D2-2B06-A4E5-B1034A66B56E}"/>
                </a:ext>
              </a:extLst>
            </p:cNvPr>
            <p:cNvSpPr/>
            <p:nvPr/>
          </p:nvSpPr>
          <p:spPr>
            <a:xfrm>
              <a:off x="1637324" y="2413833"/>
              <a:ext cx="122237" cy="79289"/>
            </a:xfrm>
            <a:custGeom>
              <a:avLst/>
              <a:gdLst/>
              <a:ahLst/>
              <a:cxnLst/>
              <a:rect l="l" t="t" r="r" b="b"/>
              <a:pathLst>
                <a:path w="185" h="120" extrusionOk="0">
                  <a:moveTo>
                    <a:pt x="180" y="120"/>
                  </a:moveTo>
                  <a:cubicBezTo>
                    <a:pt x="179" y="120"/>
                    <a:pt x="178" y="120"/>
                    <a:pt x="178" y="119"/>
                  </a:cubicBezTo>
                  <a:lnTo>
                    <a:pt x="3" y="9"/>
                  </a:lnTo>
                  <a:cubicBezTo>
                    <a:pt x="1" y="8"/>
                    <a:pt x="0" y="5"/>
                    <a:pt x="1" y="2"/>
                  </a:cubicBezTo>
                  <a:cubicBezTo>
                    <a:pt x="3" y="0"/>
                    <a:pt x="6" y="-1"/>
                    <a:pt x="8" y="1"/>
                  </a:cubicBezTo>
                  <a:lnTo>
                    <a:pt x="183" y="111"/>
                  </a:lnTo>
                  <a:cubicBezTo>
                    <a:pt x="185" y="112"/>
                    <a:pt x="186" y="115"/>
                    <a:pt x="184" y="118"/>
                  </a:cubicBezTo>
                  <a:cubicBezTo>
                    <a:pt x="183" y="119"/>
                    <a:pt x="182" y="120"/>
                    <a:pt x="180" y="12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468;p30">
              <a:extLst>
                <a:ext uri="{FF2B5EF4-FFF2-40B4-BE49-F238E27FC236}">
                  <a16:creationId xmlns:a16="http://schemas.microsoft.com/office/drawing/2014/main" id="{F7C0A9D4-27C4-79A9-D690-863832ECD75A}"/>
                </a:ext>
              </a:extLst>
            </p:cNvPr>
            <p:cNvSpPr/>
            <p:nvPr/>
          </p:nvSpPr>
          <p:spPr>
            <a:xfrm>
              <a:off x="1637324" y="2413833"/>
              <a:ext cx="122237" cy="79289"/>
            </a:xfrm>
            <a:custGeom>
              <a:avLst/>
              <a:gdLst/>
              <a:ahLst/>
              <a:cxnLst/>
              <a:rect l="l" t="t" r="r" b="b"/>
              <a:pathLst>
                <a:path w="185" h="120" extrusionOk="0">
                  <a:moveTo>
                    <a:pt x="180" y="120"/>
                  </a:moveTo>
                  <a:cubicBezTo>
                    <a:pt x="179" y="120"/>
                    <a:pt x="178" y="120"/>
                    <a:pt x="178" y="119"/>
                  </a:cubicBezTo>
                  <a:lnTo>
                    <a:pt x="3" y="9"/>
                  </a:lnTo>
                  <a:cubicBezTo>
                    <a:pt x="1" y="8"/>
                    <a:pt x="0" y="5"/>
                    <a:pt x="1" y="2"/>
                  </a:cubicBezTo>
                  <a:cubicBezTo>
                    <a:pt x="3" y="0"/>
                    <a:pt x="6" y="-1"/>
                    <a:pt x="8" y="1"/>
                  </a:cubicBezTo>
                  <a:lnTo>
                    <a:pt x="183" y="111"/>
                  </a:lnTo>
                  <a:cubicBezTo>
                    <a:pt x="185" y="112"/>
                    <a:pt x="186" y="115"/>
                    <a:pt x="184" y="118"/>
                  </a:cubicBezTo>
                  <a:cubicBezTo>
                    <a:pt x="183" y="119"/>
                    <a:pt x="182" y="120"/>
                    <a:pt x="180" y="12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469;p30">
              <a:extLst>
                <a:ext uri="{FF2B5EF4-FFF2-40B4-BE49-F238E27FC236}">
                  <a16:creationId xmlns:a16="http://schemas.microsoft.com/office/drawing/2014/main" id="{FFC299E2-21C3-2811-72E5-1D28B7521F89}"/>
                </a:ext>
              </a:extLst>
            </p:cNvPr>
            <p:cNvSpPr/>
            <p:nvPr/>
          </p:nvSpPr>
          <p:spPr>
            <a:xfrm>
              <a:off x="1643931" y="2503694"/>
              <a:ext cx="77307" cy="50877"/>
            </a:xfrm>
            <a:custGeom>
              <a:avLst/>
              <a:gdLst/>
              <a:ahLst/>
              <a:cxnLst/>
              <a:rect l="l" t="t" r="r" b="b"/>
              <a:pathLst>
                <a:path w="117" h="77" extrusionOk="0">
                  <a:moveTo>
                    <a:pt x="112" y="77"/>
                  </a:moveTo>
                  <a:cubicBezTo>
                    <a:pt x="111" y="77"/>
                    <a:pt x="110" y="76"/>
                    <a:pt x="109" y="76"/>
                  </a:cubicBezTo>
                  <a:lnTo>
                    <a:pt x="3" y="9"/>
                  </a:ln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6" y="-1"/>
                    <a:pt x="8" y="0"/>
                  </a:cubicBezTo>
                  <a:lnTo>
                    <a:pt x="115" y="67"/>
                  </a:lnTo>
                  <a:cubicBezTo>
                    <a:pt x="117" y="69"/>
                    <a:pt x="118" y="72"/>
                    <a:pt x="116" y="74"/>
                  </a:cubicBezTo>
                  <a:cubicBezTo>
                    <a:pt x="115" y="76"/>
                    <a:pt x="114" y="77"/>
                    <a:pt x="112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470;p30">
              <a:extLst>
                <a:ext uri="{FF2B5EF4-FFF2-40B4-BE49-F238E27FC236}">
                  <a16:creationId xmlns:a16="http://schemas.microsoft.com/office/drawing/2014/main" id="{222D95CC-5D57-283F-406C-1264707F45E0}"/>
                </a:ext>
              </a:extLst>
            </p:cNvPr>
            <p:cNvSpPr/>
            <p:nvPr/>
          </p:nvSpPr>
          <p:spPr>
            <a:xfrm>
              <a:off x="1560677" y="2536731"/>
              <a:ext cx="121577" cy="78628"/>
            </a:xfrm>
            <a:custGeom>
              <a:avLst/>
              <a:gdLst/>
              <a:ahLst/>
              <a:cxnLst/>
              <a:rect l="l" t="t" r="r" b="b"/>
              <a:pathLst>
                <a:path w="184" h="119" extrusionOk="0">
                  <a:moveTo>
                    <a:pt x="180" y="119"/>
                  </a:moveTo>
                  <a:cubicBezTo>
                    <a:pt x="179" y="119"/>
                    <a:pt x="178" y="119"/>
                    <a:pt x="177" y="119"/>
                  </a:cubicBezTo>
                  <a:lnTo>
                    <a:pt x="2" y="9"/>
                  </a:lnTo>
                  <a:cubicBezTo>
                    <a:pt x="0" y="7"/>
                    <a:pt x="-1" y="4"/>
                    <a:pt x="1" y="2"/>
                  </a:cubicBezTo>
                  <a:cubicBezTo>
                    <a:pt x="2" y="-1"/>
                    <a:pt x="5" y="-1"/>
                    <a:pt x="7" y="0"/>
                  </a:cubicBezTo>
                  <a:lnTo>
                    <a:pt x="182" y="110"/>
                  </a:lnTo>
                  <a:cubicBezTo>
                    <a:pt x="184" y="112"/>
                    <a:pt x="185" y="115"/>
                    <a:pt x="184" y="117"/>
                  </a:cubicBezTo>
                  <a:cubicBezTo>
                    <a:pt x="183" y="118"/>
                    <a:pt x="181" y="119"/>
                    <a:pt x="180" y="119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471;p30">
              <a:extLst>
                <a:ext uri="{FF2B5EF4-FFF2-40B4-BE49-F238E27FC236}">
                  <a16:creationId xmlns:a16="http://schemas.microsoft.com/office/drawing/2014/main" id="{966F3A86-F7BA-B268-5E7F-E19DB95C14AE}"/>
                </a:ext>
              </a:extLst>
            </p:cNvPr>
            <p:cNvSpPr/>
            <p:nvPr/>
          </p:nvSpPr>
          <p:spPr>
            <a:xfrm>
              <a:off x="1560677" y="2536731"/>
              <a:ext cx="121577" cy="78628"/>
            </a:xfrm>
            <a:custGeom>
              <a:avLst/>
              <a:gdLst/>
              <a:ahLst/>
              <a:cxnLst/>
              <a:rect l="l" t="t" r="r" b="b"/>
              <a:pathLst>
                <a:path w="184" h="119" extrusionOk="0">
                  <a:moveTo>
                    <a:pt x="180" y="119"/>
                  </a:moveTo>
                  <a:cubicBezTo>
                    <a:pt x="179" y="119"/>
                    <a:pt x="178" y="119"/>
                    <a:pt x="177" y="119"/>
                  </a:cubicBezTo>
                  <a:lnTo>
                    <a:pt x="2" y="9"/>
                  </a:lnTo>
                  <a:cubicBezTo>
                    <a:pt x="0" y="7"/>
                    <a:pt x="-1" y="4"/>
                    <a:pt x="1" y="2"/>
                  </a:cubicBezTo>
                  <a:cubicBezTo>
                    <a:pt x="2" y="-1"/>
                    <a:pt x="5" y="-1"/>
                    <a:pt x="7" y="0"/>
                  </a:cubicBezTo>
                  <a:lnTo>
                    <a:pt x="182" y="110"/>
                  </a:lnTo>
                  <a:cubicBezTo>
                    <a:pt x="184" y="112"/>
                    <a:pt x="185" y="115"/>
                    <a:pt x="184" y="117"/>
                  </a:cubicBezTo>
                  <a:cubicBezTo>
                    <a:pt x="183" y="118"/>
                    <a:pt x="181" y="119"/>
                    <a:pt x="180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472;p30">
              <a:extLst>
                <a:ext uri="{FF2B5EF4-FFF2-40B4-BE49-F238E27FC236}">
                  <a16:creationId xmlns:a16="http://schemas.microsoft.com/office/drawing/2014/main" id="{DC297487-BBCC-AF80-EB73-D695BFFF8DED}"/>
                </a:ext>
              </a:extLst>
            </p:cNvPr>
            <p:cNvSpPr/>
            <p:nvPr/>
          </p:nvSpPr>
          <p:spPr>
            <a:xfrm>
              <a:off x="1567285" y="2625931"/>
              <a:ext cx="76646" cy="50877"/>
            </a:xfrm>
            <a:custGeom>
              <a:avLst/>
              <a:gdLst/>
              <a:ahLst/>
              <a:cxnLst/>
              <a:rect l="l" t="t" r="r" b="b"/>
              <a:pathLst>
                <a:path w="116" h="77" extrusionOk="0">
                  <a:moveTo>
                    <a:pt x="111" y="77"/>
                  </a:moveTo>
                  <a:cubicBezTo>
                    <a:pt x="110" y="77"/>
                    <a:pt x="109" y="77"/>
                    <a:pt x="109" y="76"/>
                  </a:cubicBezTo>
                  <a:lnTo>
                    <a:pt x="2" y="9"/>
                  </a:lnTo>
                  <a:cubicBezTo>
                    <a:pt x="0" y="8"/>
                    <a:pt x="-1" y="5"/>
                    <a:pt x="1" y="2"/>
                  </a:cubicBezTo>
                  <a:cubicBezTo>
                    <a:pt x="2" y="0"/>
                    <a:pt x="5" y="-1"/>
                    <a:pt x="8" y="1"/>
                  </a:cubicBezTo>
                  <a:lnTo>
                    <a:pt x="114" y="68"/>
                  </a:lnTo>
                  <a:cubicBezTo>
                    <a:pt x="116" y="69"/>
                    <a:pt x="117" y="72"/>
                    <a:pt x="115" y="75"/>
                  </a:cubicBezTo>
                  <a:cubicBezTo>
                    <a:pt x="114" y="76"/>
                    <a:pt x="113" y="77"/>
                    <a:pt x="111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473;p30">
              <a:extLst>
                <a:ext uri="{FF2B5EF4-FFF2-40B4-BE49-F238E27FC236}">
                  <a16:creationId xmlns:a16="http://schemas.microsoft.com/office/drawing/2014/main" id="{4FA5F19E-762E-7A89-8788-0AC1BD696912}"/>
                </a:ext>
              </a:extLst>
            </p:cNvPr>
            <p:cNvSpPr/>
            <p:nvPr/>
          </p:nvSpPr>
          <p:spPr>
            <a:xfrm>
              <a:off x="1483370" y="2658968"/>
              <a:ext cx="122237" cy="79289"/>
            </a:xfrm>
            <a:custGeom>
              <a:avLst/>
              <a:gdLst/>
              <a:ahLst/>
              <a:cxnLst/>
              <a:rect l="l" t="t" r="r" b="b"/>
              <a:pathLst>
                <a:path w="185" h="120" extrusionOk="0">
                  <a:moveTo>
                    <a:pt x="180" y="120"/>
                  </a:moveTo>
                  <a:cubicBezTo>
                    <a:pt x="179" y="120"/>
                    <a:pt x="178" y="119"/>
                    <a:pt x="177" y="119"/>
                  </a:cubicBezTo>
                  <a:lnTo>
                    <a:pt x="3" y="9"/>
                  </a:ln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-1"/>
                    <a:pt x="8" y="0"/>
                  </a:cubicBezTo>
                  <a:lnTo>
                    <a:pt x="183" y="110"/>
                  </a:lnTo>
                  <a:cubicBezTo>
                    <a:pt x="185" y="112"/>
                    <a:pt x="186" y="115"/>
                    <a:pt x="184" y="117"/>
                  </a:cubicBezTo>
                  <a:cubicBezTo>
                    <a:pt x="183" y="119"/>
                    <a:pt x="182" y="120"/>
                    <a:pt x="180" y="12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474;p30">
              <a:extLst>
                <a:ext uri="{FF2B5EF4-FFF2-40B4-BE49-F238E27FC236}">
                  <a16:creationId xmlns:a16="http://schemas.microsoft.com/office/drawing/2014/main" id="{4AFB32CA-BFC0-A2CA-117E-B6235C97FA2E}"/>
                </a:ext>
              </a:extLst>
            </p:cNvPr>
            <p:cNvSpPr/>
            <p:nvPr/>
          </p:nvSpPr>
          <p:spPr>
            <a:xfrm>
              <a:off x="1483370" y="2658968"/>
              <a:ext cx="122237" cy="79289"/>
            </a:xfrm>
            <a:custGeom>
              <a:avLst/>
              <a:gdLst/>
              <a:ahLst/>
              <a:cxnLst/>
              <a:rect l="l" t="t" r="r" b="b"/>
              <a:pathLst>
                <a:path w="185" h="120" extrusionOk="0">
                  <a:moveTo>
                    <a:pt x="180" y="120"/>
                  </a:moveTo>
                  <a:cubicBezTo>
                    <a:pt x="179" y="120"/>
                    <a:pt x="178" y="119"/>
                    <a:pt x="177" y="119"/>
                  </a:cubicBezTo>
                  <a:lnTo>
                    <a:pt x="3" y="9"/>
                  </a:ln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-1"/>
                    <a:pt x="8" y="0"/>
                  </a:cubicBezTo>
                  <a:lnTo>
                    <a:pt x="183" y="110"/>
                  </a:lnTo>
                  <a:cubicBezTo>
                    <a:pt x="185" y="112"/>
                    <a:pt x="186" y="115"/>
                    <a:pt x="184" y="117"/>
                  </a:cubicBezTo>
                  <a:cubicBezTo>
                    <a:pt x="183" y="119"/>
                    <a:pt x="182" y="120"/>
                    <a:pt x="180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475;p30">
              <a:extLst>
                <a:ext uri="{FF2B5EF4-FFF2-40B4-BE49-F238E27FC236}">
                  <a16:creationId xmlns:a16="http://schemas.microsoft.com/office/drawing/2014/main" id="{772A38FE-3E9C-58B2-FF20-78A0393B8063}"/>
                </a:ext>
              </a:extLst>
            </p:cNvPr>
            <p:cNvSpPr/>
            <p:nvPr/>
          </p:nvSpPr>
          <p:spPr>
            <a:xfrm>
              <a:off x="1489978" y="2748829"/>
              <a:ext cx="76646" cy="50216"/>
            </a:xfrm>
            <a:custGeom>
              <a:avLst/>
              <a:gdLst/>
              <a:ahLst/>
              <a:cxnLst/>
              <a:rect l="l" t="t" r="r" b="b"/>
              <a:pathLst>
                <a:path w="116" h="76" extrusionOk="0">
                  <a:moveTo>
                    <a:pt x="112" y="76"/>
                  </a:moveTo>
                  <a:cubicBezTo>
                    <a:pt x="111" y="76"/>
                    <a:pt x="110" y="76"/>
                    <a:pt x="109" y="75"/>
                  </a:cubicBezTo>
                  <a:lnTo>
                    <a:pt x="3" y="8"/>
                  </a:lnTo>
                  <a:cubicBezTo>
                    <a:pt x="0" y="7"/>
                    <a:pt x="0" y="4"/>
                    <a:pt x="1" y="2"/>
                  </a:cubicBezTo>
                  <a:cubicBezTo>
                    <a:pt x="3" y="-1"/>
                    <a:pt x="6" y="-1"/>
                    <a:pt x="8" y="0"/>
                  </a:cubicBezTo>
                  <a:lnTo>
                    <a:pt x="114" y="67"/>
                  </a:lnTo>
                  <a:cubicBezTo>
                    <a:pt x="117" y="68"/>
                    <a:pt x="117" y="72"/>
                    <a:pt x="116" y="74"/>
                  </a:cubicBezTo>
                  <a:cubicBezTo>
                    <a:pt x="115" y="75"/>
                    <a:pt x="113" y="76"/>
                    <a:pt x="112" y="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476;p30">
              <a:extLst>
                <a:ext uri="{FF2B5EF4-FFF2-40B4-BE49-F238E27FC236}">
                  <a16:creationId xmlns:a16="http://schemas.microsoft.com/office/drawing/2014/main" id="{AC87F4A7-91FC-532B-C2ED-60A9AFC5642D}"/>
                </a:ext>
              </a:extLst>
            </p:cNvPr>
            <p:cNvSpPr/>
            <p:nvPr/>
          </p:nvSpPr>
          <p:spPr>
            <a:xfrm>
              <a:off x="1406063" y="2781206"/>
              <a:ext cx="122237" cy="79289"/>
            </a:xfrm>
            <a:custGeom>
              <a:avLst/>
              <a:gdLst/>
              <a:ahLst/>
              <a:cxnLst/>
              <a:rect l="l" t="t" r="r" b="b"/>
              <a:pathLst>
                <a:path w="185" h="120" extrusionOk="0">
                  <a:moveTo>
                    <a:pt x="180" y="120"/>
                  </a:moveTo>
                  <a:cubicBezTo>
                    <a:pt x="179" y="120"/>
                    <a:pt x="178" y="120"/>
                    <a:pt x="178" y="119"/>
                  </a:cubicBezTo>
                  <a:lnTo>
                    <a:pt x="3" y="9"/>
                  </a:lnTo>
                  <a:cubicBezTo>
                    <a:pt x="1" y="8"/>
                    <a:pt x="0" y="5"/>
                    <a:pt x="1" y="2"/>
                  </a:cubicBezTo>
                  <a:cubicBezTo>
                    <a:pt x="3" y="0"/>
                    <a:pt x="6" y="-1"/>
                    <a:pt x="8" y="1"/>
                  </a:cubicBezTo>
                  <a:lnTo>
                    <a:pt x="183" y="111"/>
                  </a:lnTo>
                  <a:cubicBezTo>
                    <a:pt x="185" y="112"/>
                    <a:pt x="186" y="115"/>
                    <a:pt x="184" y="118"/>
                  </a:cubicBezTo>
                  <a:cubicBezTo>
                    <a:pt x="183" y="119"/>
                    <a:pt x="182" y="120"/>
                    <a:pt x="180" y="12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477;p30">
              <a:extLst>
                <a:ext uri="{FF2B5EF4-FFF2-40B4-BE49-F238E27FC236}">
                  <a16:creationId xmlns:a16="http://schemas.microsoft.com/office/drawing/2014/main" id="{BCB04C00-A41D-7ADD-06B1-0AE8FBF56021}"/>
                </a:ext>
              </a:extLst>
            </p:cNvPr>
            <p:cNvSpPr/>
            <p:nvPr/>
          </p:nvSpPr>
          <p:spPr>
            <a:xfrm>
              <a:off x="1406063" y="2781206"/>
              <a:ext cx="122237" cy="79289"/>
            </a:xfrm>
            <a:custGeom>
              <a:avLst/>
              <a:gdLst/>
              <a:ahLst/>
              <a:cxnLst/>
              <a:rect l="l" t="t" r="r" b="b"/>
              <a:pathLst>
                <a:path w="185" h="120" extrusionOk="0">
                  <a:moveTo>
                    <a:pt x="180" y="120"/>
                  </a:moveTo>
                  <a:cubicBezTo>
                    <a:pt x="179" y="120"/>
                    <a:pt x="178" y="120"/>
                    <a:pt x="178" y="119"/>
                  </a:cubicBezTo>
                  <a:lnTo>
                    <a:pt x="3" y="9"/>
                  </a:lnTo>
                  <a:cubicBezTo>
                    <a:pt x="1" y="8"/>
                    <a:pt x="0" y="5"/>
                    <a:pt x="1" y="2"/>
                  </a:cubicBezTo>
                  <a:cubicBezTo>
                    <a:pt x="3" y="0"/>
                    <a:pt x="6" y="-1"/>
                    <a:pt x="8" y="1"/>
                  </a:cubicBezTo>
                  <a:lnTo>
                    <a:pt x="183" y="111"/>
                  </a:lnTo>
                  <a:cubicBezTo>
                    <a:pt x="185" y="112"/>
                    <a:pt x="186" y="115"/>
                    <a:pt x="184" y="118"/>
                  </a:cubicBezTo>
                  <a:cubicBezTo>
                    <a:pt x="183" y="119"/>
                    <a:pt x="182" y="120"/>
                    <a:pt x="180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478;p30">
              <a:extLst>
                <a:ext uri="{FF2B5EF4-FFF2-40B4-BE49-F238E27FC236}">
                  <a16:creationId xmlns:a16="http://schemas.microsoft.com/office/drawing/2014/main" id="{E524E967-5920-DB9C-E2F2-08545EFA7124}"/>
                </a:ext>
              </a:extLst>
            </p:cNvPr>
            <p:cNvSpPr/>
            <p:nvPr/>
          </p:nvSpPr>
          <p:spPr>
            <a:xfrm>
              <a:off x="1412671" y="2871067"/>
              <a:ext cx="77307" cy="50216"/>
            </a:xfrm>
            <a:custGeom>
              <a:avLst/>
              <a:gdLst/>
              <a:ahLst/>
              <a:cxnLst/>
              <a:rect l="l" t="t" r="r" b="b"/>
              <a:pathLst>
                <a:path w="117" h="76" extrusionOk="0">
                  <a:moveTo>
                    <a:pt x="112" y="76"/>
                  </a:moveTo>
                  <a:cubicBezTo>
                    <a:pt x="111" y="76"/>
                    <a:pt x="110" y="76"/>
                    <a:pt x="109" y="76"/>
                  </a:cubicBezTo>
                  <a:lnTo>
                    <a:pt x="3" y="9"/>
                  </a:lnTo>
                  <a:cubicBezTo>
                    <a:pt x="1" y="7"/>
                    <a:pt x="0" y="4"/>
                    <a:pt x="1" y="2"/>
                  </a:cubicBezTo>
                  <a:cubicBezTo>
                    <a:pt x="3" y="-1"/>
                    <a:pt x="6" y="-1"/>
                    <a:pt x="8" y="0"/>
                  </a:cubicBezTo>
                  <a:lnTo>
                    <a:pt x="115" y="67"/>
                  </a:lnTo>
                  <a:cubicBezTo>
                    <a:pt x="117" y="69"/>
                    <a:pt x="118" y="72"/>
                    <a:pt x="116" y="74"/>
                  </a:cubicBezTo>
                  <a:cubicBezTo>
                    <a:pt x="115" y="76"/>
                    <a:pt x="114" y="76"/>
                    <a:pt x="112" y="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479;p30">
              <a:extLst>
                <a:ext uri="{FF2B5EF4-FFF2-40B4-BE49-F238E27FC236}">
                  <a16:creationId xmlns:a16="http://schemas.microsoft.com/office/drawing/2014/main" id="{12044450-9B32-84CB-C775-CC6448DBF297}"/>
                </a:ext>
              </a:extLst>
            </p:cNvPr>
            <p:cNvSpPr/>
            <p:nvPr/>
          </p:nvSpPr>
          <p:spPr>
            <a:xfrm>
              <a:off x="1329417" y="2903443"/>
              <a:ext cx="121577" cy="79289"/>
            </a:xfrm>
            <a:custGeom>
              <a:avLst/>
              <a:gdLst/>
              <a:ahLst/>
              <a:cxnLst/>
              <a:rect l="l" t="t" r="r" b="b"/>
              <a:pathLst>
                <a:path w="184" h="120" extrusionOk="0">
                  <a:moveTo>
                    <a:pt x="180" y="120"/>
                  </a:moveTo>
                  <a:cubicBezTo>
                    <a:pt x="179" y="120"/>
                    <a:pt x="178" y="120"/>
                    <a:pt x="177" y="119"/>
                  </a:cubicBezTo>
                  <a:lnTo>
                    <a:pt x="2" y="9"/>
                  </a:lnTo>
                  <a:cubicBezTo>
                    <a:pt x="0" y="8"/>
                    <a:pt x="-1" y="5"/>
                    <a:pt x="1" y="2"/>
                  </a:cubicBezTo>
                  <a:cubicBezTo>
                    <a:pt x="2" y="0"/>
                    <a:pt x="5" y="-1"/>
                    <a:pt x="8" y="1"/>
                  </a:cubicBezTo>
                  <a:lnTo>
                    <a:pt x="182" y="111"/>
                  </a:lnTo>
                  <a:cubicBezTo>
                    <a:pt x="185" y="112"/>
                    <a:pt x="185" y="115"/>
                    <a:pt x="184" y="118"/>
                  </a:cubicBezTo>
                  <a:cubicBezTo>
                    <a:pt x="183" y="119"/>
                    <a:pt x="181" y="120"/>
                    <a:pt x="180" y="12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480;p30">
              <a:extLst>
                <a:ext uri="{FF2B5EF4-FFF2-40B4-BE49-F238E27FC236}">
                  <a16:creationId xmlns:a16="http://schemas.microsoft.com/office/drawing/2014/main" id="{375E7B4F-4667-3160-5B21-05D6B673F0B1}"/>
                </a:ext>
              </a:extLst>
            </p:cNvPr>
            <p:cNvSpPr/>
            <p:nvPr/>
          </p:nvSpPr>
          <p:spPr>
            <a:xfrm>
              <a:off x="1329417" y="2903443"/>
              <a:ext cx="121577" cy="79289"/>
            </a:xfrm>
            <a:custGeom>
              <a:avLst/>
              <a:gdLst/>
              <a:ahLst/>
              <a:cxnLst/>
              <a:rect l="l" t="t" r="r" b="b"/>
              <a:pathLst>
                <a:path w="184" h="120" extrusionOk="0">
                  <a:moveTo>
                    <a:pt x="180" y="120"/>
                  </a:moveTo>
                  <a:cubicBezTo>
                    <a:pt x="179" y="120"/>
                    <a:pt x="178" y="120"/>
                    <a:pt x="177" y="119"/>
                  </a:cubicBezTo>
                  <a:lnTo>
                    <a:pt x="2" y="9"/>
                  </a:lnTo>
                  <a:cubicBezTo>
                    <a:pt x="0" y="8"/>
                    <a:pt x="-1" y="5"/>
                    <a:pt x="1" y="2"/>
                  </a:cubicBezTo>
                  <a:cubicBezTo>
                    <a:pt x="2" y="0"/>
                    <a:pt x="5" y="-1"/>
                    <a:pt x="8" y="1"/>
                  </a:cubicBezTo>
                  <a:lnTo>
                    <a:pt x="182" y="111"/>
                  </a:lnTo>
                  <a:cubicBezTo>
                    <a:pt x="185" y="112"/>
                    <a:pt x="185" y="115"/>
                    <a:pt x="184" y="118"/>
                  </a:cubicBezTo>
                  <a:cubicBezTo>
                    <a:pt x="183" y="119"/>
                    <a:pt x="181" y="120"/>
                    <a:pt x="180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481;p30">
              <a:extLst>
                <a:ext uri="{FF2B5EF4-FFF2-40B4-BE49-F238E27FC236}">
                  <a16:creationId xmlns:a16="http://schemas.microsoft.com/office/drawing/2014/main" id="{41FDB367-60A6-09AA-B94B-7C28B3BB378B}"/>
                </a:ext>
              </a:extLst>
            </p:cNvPr>
            <p:cNvSpPr/>
            <p:nvPr/>
          </p:nvSpPr>
          <p:spPr>
            <a:xfrm>
              <a:off x="1336024" y="2993304"/>
              <a:ext cx="76646" cy="50877"/>
            </a:xfrm>
            <a:custGeom>
              <a:avLst/>
              <a:gdLst/>
              <a:ahLst/>
              <a:cxnLst/>
              <a:rect l="l" t="t" r="r" b="b"/>
              <a:pathLst>
                <a:path w="116" h="77" extrusionOk="0">
                  <a:moveTo>
                    <a:pt x="111" y="77"/>
                  </a:moveTo>
                  <a:cubicBezTo>
                    <a:pt x="110" y="77"/>
                    <a:pt x="109" y="76"/>
                    <a:pt x="109" y="76"/>
                  </a:cubicBezTo>
                  <a:lnTo>
                    <a:pt x="2" y="9"/>
                  </a:lnTo>
                  <a:cubicBezTo>
                    <a:pt x="0" y="8"/>
                    <a:pt x="-1" y="4"/>
                    <a:pt x="1" y="2"/>
                  </a:cubicBezTo>
                  <a:cubicBezTo>
                    <a:pt x="2" y="0"/>
                    <a:pt x="5" y="-1"/>
                    <a:pt x="8" y="1"/>
                  </a:cubicBezTo>
                  <a:lnTo>
                    <a:pt x="114" y="68"/>
                  </a:lnTo>
                  <a:cubicBezTo>
                    <a:pt x="116" y="69"/>
                    <a:pt x="117" y="72"/>
                    <a:pt x="116" y="74"/>
                  </a:cubicBezTo>
                  <a:cubicBezTo>
                    <a:pt x="114" y="76"/>
                    <a:pt x="113" y="77"/>
                    <a:pt x="111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482;p30">
              <a:extLst>
                <a:ext uri="{FF2B5EF4-FFF2-40B4-BE49-F238E27FC236}">
                  <a16:creationId xmlns:a16="http://schemas.microsoft.com/office/drawing/2014/main" id="{675875AD-D9EF-7707-0AD7-2A5442E7B804}"/>
                </a:ext>
              </a:extLst>
            </p:cNvPr>
            <p:cNvSpPr/>
            <p:nvPr/>
          </p:nvSpPr>
          <p:spPr>
            <a:xfrm>
              <a:off x="1252110" y="3026341"/>
              <a:ext cx="122237" cy="78628"/>
            </a:xfrm>
            <a:custGeom>
              <a:avLst/>
              <a:gdLst/>
              <a:ahLst/>
              <a:cxnLst/>
              <a:rect l="l" t="t" r="r" b="b"/>
              <a:pathLst>
                <a:path w="185" h="119" extrusionOk="0">
                  <a:moveTo>
                    <a:pt x="180" y="119"/>
                  </a:moveTo>
                  <a:cubicBezTo>
                    <a:pt x="179" y="119"/>
                    <a:pt x="178" y="119"/>
                    <a:pt x="177" y="119"/>
                  </a:cubicBezTo>
                  <a:lnTo>
                    <a:pt x="3" y="9"/>
                  </a:lnTo>
                  <a:cubicBezTo>
                    <a:pt x="0" y="7"/>
                    <a:pt x="0" y="4"/>
                    <a:pt x="1" y="2"/>
                  </a:cubicBezTo>
                  <a:cubicBezTo>
                    <a:pt x="3" y="-1"/>
                    <a:pt x="6" y="-1"/>
                    <a:pt x="8" y="0"/>
                  </a:cubicBezTo>
                  <a:lnTo>
                    <a:pt x="183" y="110"/>
                  </a:lnTo>
                  <a:cubicBezTo>
                    <a:pt x="185" y="112"/>
                    <a:pt x="186" y="115"/>
                    <a:pt x="184" y="117"/>
                  </a:cubicBezTo>
                  <a:cubicBezTo>
                    <a:pt x="183" y="118"/>
                    <a:pt x="182" y="119"/>
                    <a:pt x="180" y="119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483;p30">
              <a:extLst>
                <a:ext uri="{FF2B5EF4-FFF2-40B4-BE49-F238E27FC236}">
                  <a16:creationId xmlns:a16="http://schemas.microsoft.com/office/drawing/2014/main" id="{D9F3C144-56CC-D5A6-965A-A5F24CBA1AEC}"/>
                </a:ext>
              </a:extLst>
            </p:cNvPr>
            <p:cNvSpPr/>
            <p:nvPr/>
          </p:nvSpPr>
          <p:spPr>
            <a:xfrm>
              <a:off x="1252110" y="3026341"/>
              <a:ext cx="122237" cy="78628"/>
            </a:xfrm>
            <a:custGeom>
              <a:avLst/>
              <a:gdLst/>
              <a:ahLst/>
              <a:cxnLst/>
              <a:rect l="l" t="t" r="r" b="b"/>
              <a:pathLst>
                <a:path w="185" h="119" extrusionOk="0">
                  <a:moveTo>
                    <a:pt x="180" y="119"/>
                  </a:moveTo>
                  <a:cubicBezTo>
                    <a:pt x="179" y="119"/>
                    <a:pt x="178" y="119"/>
                    <a:pt x="177" y="119"/>
                  </a:cubicBezTo>
                  <a:lnTo>
                    <a:pt x="3" y="9"/>
                  </a:lnTo>
                  <a:cubicBezTo>
                    <a:pt x="0" y="7"/>
                    <a:pt x="0" y="4"/>
                    <a:pt x="1" y="2"/>
                  </a:cubicBezTo>
                  <a:cubicBezTo>
                    <a:pt x="3" y="-1"/>
                    <a:pt x="6" y="-1"/>
                    <a:pt x="8" y="0"/>
                  </a:cubicBezTo>
                  <a:lnTo>
                    <a:pt x="183" y="110"/>
                  </a:lnTo>
                  <a:cubicBezTo>
                    <a:pt x="185" y="112"/>
                    <a:pt x="186" y="115"/>
                    <a:pt x="184" y="117"/>
                  </a:cubicBezTo>
                  <a:cubicBezTo>
                    <a:pt x="183" y="118"/>
                    <a:pt x="182" y="119"/>
                    <a:pt x="180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484;p30">
              <a:extLst>
                <a:ext uri="{FF2B5EF4-FFF2-40B4-BE49-F238E27FC236}">
                  <a16:creationId xmlns:a16="http://schemas.microsoft.com/office/drawing/2014/main" id="{B8A2A216-8CC4-F880-03A3-F5A72CBCC5D1}"/>
                </a:ext>
              </a:extLst>
            </p:cNvPr>
            <p:cNvSpPr/>
            <p:nvPr/>
          </p:nvSpPr>
          <p:spPr>
            <a:xfrm>
              <a:off x="1258717" y="3115541"/>
              <a:ext cx="76646" cy="50877"/>
            </a:xfrm>
            <a:custGeom>
              <a:avLst/>
              <a:gdLst/>
              <a:ahLst/>
              <a:cxnLst/>
              <a:rect l="l" t="t" r="r" b="b"/>
              <a:pathLst>
                <a:path w="116" h="77" extrusionOk="0">
                  <a:moveTo>
                    <a:pt x="112" y="77"/>
                  </a:moveTo>
                  <a:cubicBezTo>
                    <a:pt x="111" y="77"/>
                    <a:pt x="110" y="77"/>
                    <a:pt x="109" y="76"/>
                  </a:cubicBezTo>
                  <a:lnTo>
                    <a:pt x="3" y="9"/>
                  </a:lnTo>
                  <a:cubicBezTo>
                    <a:pt x="0" y="8"/>
                    <a:pt x="0" y="5"/>
                    <a:pt x="1" y="2"/>
                  </a:cubicBezTo>
                  <a:cubicBezTo>
                    <a:pt x="3" y="0"/>
                    <a:pt x="6" y="-1"/>
                    <a:pt x="8" y="1"/>
                  </a:cubicBezTo>
                  <a:lnTo>
                    <a:pt x="114" y="68"/>
                  </a:lnTo>
                  <a:cubicBezTo>
                    <a:pt x="117" y="69"/>
                    <a:pt x="117" y="72"/>
                    <a:pt x="116" y="75"/>
                  </a:cubicBezTo>
                  <a:cubicBezTo>
                    <a:pt x="115" y="76"/>
                    <a:pt x="113" y="77"/>
                    <a:pt x="112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485;p30">
              <a:extLst>
                <a:ext uri="{FF2B5EF4-FFF2-40B4-BE49-F238E27FC236}">
                  <a16:creationId xmlns:a16="http://schemas.microsoft.com/office/drawing/2014/main" id="{CDC47B84-AE61-271D-1595-D8D6BC7EDDF5}"/>
                </a:ext>
              </a:extLst>
            </p:cNvPr>
            <p:cNvSpPr/>
            <p:nvPr/>
          </p:nvSpPr>
          <p:spPr>
            <a:xfrm>
              <a:off x="1175464" y="3148578"/>
              <a:ext cx="121577" cy="79289"/>
            </a:xfrm>
            <a:custGeom>
              <a:avLst/>
              <a:gdLst/>
              <a:ahLst/>
              <a:cxnLst/>
              <a:rect l="l" t="t" r="r" b="b"/>
              <a:pathLst>
                <a:path w="184" h="120" extrusionOk="0">
                  <a:moveTo>
                    <a:pt x="179" y="120"/>
                  </a:moveTo>
                  <a:cubicBezTo>
                    <a:pt x="179" y="120"/>
                    <a:pt x="178" y="119"/>
                    <a:pt x="177" y="119"/>
                  </a:cubicBezTo>
                  <a:lnTo>
                    <a:pt x="2" y="9"/>
                  </a:lnTo>
                  <a:cubicBezTo>
                    <a:pt x="0" y="8"/>
                    <a:pt x="-1" y="4"/>
                    <a:pt x="1" y="2"/>
                  </a:cubicBezTo>
                  <a:cubicBezTo>
                    <a:pt x="2" y="0"/>
                    <a:pt x="5" y="-1"/>
                    <a:pt x="7" y="1"/>
                  </a:cubicBezTo>
                  <a:lnTo>
                    <a:pt x="182" y="111"/>
                  </a:lnTo>
                  <a:cubicBezTo>
                    <a:pt x="184" y="112"/>
                    <a:pt x="185" y="115"/>
                    <a:pt x="184" y="117"/>
                  </a:cubicBezTo>
                  <a:cubicBezTo>
                    <a:pt x="183" y="119"/>
                    <a:pt x="181" y="120"/>
                    <a:pt x="179" y="12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486;p30">
              <a:extLst>
                <a:ext uri="{FF2B5EF4-FFF2-40B4-BE49-F238E27FC236}">
                  <a16:creationId xmlns:a16="http://schemas.microsoft.com/office/drawing/2014/main" id="{C3A333B2-3E9E-894B-4544-B19A1A69AED2}"/>
                </a:ext>
              </a:extLst>
            </p:cNvPr>
            <p:cNvSpPr/>
            <p:nvPr/>
          </p:nvSpPr>
          <p:spPr>
            <a:xfrm>
              <a:off x="1175464" y="3148578"/>
              <a:ext cx="121577" cy="79289"/>
            </a:xfrm>
            <a:custGeom>
              <a:avLst/>
              <a:gdLst/>
              <a:ahLst/>
              <a:cxnLst/>
              <a:rect l="l" t="t" r="r" b="b"/>
              <a:pathLst>
                <a:path w="184" h="120" extrusionOk="0">
                  <a:moveTo>
                    <a:pt x="179" y="120"/>
                  </a:moveTo>
                  <a:cubicBezTo>
                    <a:pt x="179" y="120"/>
                    <a:pt x="178" y="119"/>
                    <a:pt x="177" y="119"/>
                  </a:cubicBezTo>
                  <a:lnTo>
                    <a:pt x="2" y="9"/>
                  </a:lnTo>
                  <a:cubicBezTo>
                    <a:pt x="0" y="8"/>
                    <a:pt x="-1" y="4"/>
                    <a:pt x="1" y="2"/>
                  </a:cubicBezTo>
                  <a:cubicBezTo>
                    <a:pt x="2" y="0"/>
                    <a:pt x="5" y="-1"/>
                    <a:pt x="7" y="1"/>
                  </a:cubicBezTo>
                  <a:lnTo>
                    <a:pt x="182" y="111"/>
                  </a:lnTo>
                  <a:cubicBezTo>
                    <a:pt x="184" y="112"/>
                    <a:pt x="185" y="115"/>
                    <a:pt x="184" y="117"/>
                  </a:cubicBezTo>
                  <a:cubicBezTo>
                    <a:pt x="183" y="119"/>
                    <a:pt x="181" y="120"/>
                    <a:pt x="17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487;p30">
              <a:extLst>
                <a:ext uri="{FF2B5EF4-FFF2-40B4-BE49-F238E27FC236}">
                  <a16:creationId xmlns:a16="http://schemas.microsoft.com/office/drawing/2014/main" id="{81E2637A-8AE6-0195-8AB8-E6931CEAC173}"/>
                </a:ext>
              </a:extLst>
            </p:cNvPr>
            <p:cNvSpPr/>
            <p:nvPr/>
          </p:nvSpPr>
          <p:spPr>
            <a:xfrm>
              <a:off x="1182071" y="3238439"/>
              <a:ext cx="76646" cy="50216"/>
            </a:xfrm>
            <a:custGeom>
              <a:avLst/>
              <a:gdLst/>
              <a:ahLst/>
              <a:cxnLst/>
              <a:rect l="l" t="t" r="r" b="b"/>
              <a:pathLst>
                <a:path w="116" h="76" extrusionOk="0">
                  <a:moveTo>
                    <a:pt x="111" y="76"/>
                  </a:moveTo>
                  <a:cubicBezTo>
                    <a:pt x="110" y="76"/>
                    <a:pt x="109" y="76"/>
                    <a:pt x="108" y="76"/>
                  </a:cubicBezTo>
                  <a:lnTo>
                    <a:pt x="2" y="9"/>
                  </a:lnTo>
                  <a:cubicBezTo>
                    <a:pt x="0" y="7"/>
                    <a:pt x="-1" y="4"/>
                    <a:pt x="0" y="2"/>
                  </a:cubicBezTo>
                  <a:cubicBezTo>
                    <a:pt x="2" y="-1"/>
                    <a:pt x="5" y="-1"/>
                    <a:pt x="7" y="0"/>
                  </a:cubicBezTo>
                  <a:lnTo>
                    <a:pt x="114" y="67"/>
                  </a:lnTo>
                  <a:cubicBezTo>
                    <a:pt x="116" y="69"/>
                    <a:pt x="117" y="72"/>
                    <a:pt x="115" y="74"/>
                  </a:cubicBezTo>
                  <a:cubicBezTo>
                    <a:pt x="114" y="75"/>
                    <a:pt x="113" y="76"/>
                    <a:pt x="111" y="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488;p30">
              <a:extLst>
                <a:ext uri="{FF2B5EF4-FFF2-40B4-BE49-F238E27FC236}">
                  <a16:creationId xmlns:a16="http://schemas.microsoft.com/office/drawing/2014/main" id="{40950A59-9047-5BE6-8FBC-E8ABCD9B028D}"/>
                </a:ext>
              </a:extLst>
            </p:cNvPr>
            <p:cNvSpPr/>
            <p:nvPr/>
          </p:nvSpPr>
          <p:spPr>
            <a:xfrm>
              <a:off x="1098157" y="3270816"/>
              <a:ext cx="121577" cy="79289"/>
            </a:xfrm>
            <a:custGeom>
              <a:avLst/>
              <a:gdLst/>
              <a:ahLst/>
              <a:cxnLst/>
              <a:rect l="l" t="t" r="r" b="b"/>
              <a:pathLst>
                <a:path w="184" h="120" extrusionOk="0">
                  <a:moveTo>
                    <a:pt x="180" y="120"/>
                  </a:moveTo>
                  <a:cubicBezTo>
                    <a:pt x="179" y="120"/>
                    <a:pt x="178" y="120"/>
                    <a:pt x="177" y="119"/>
                  </a:cubicBezTo>
                  <a:lnTo>
                    <a:pt x="2" y="9"/>
                  </a:lnTo>
                  <a:cubicBezTo>
                    <a:pt x="0" y="8"/>
                    <a:pt x="-1" y="5"/>
                    <a:pt x="1" y="2"/>
                  </a:cubicBezTo>
                  <a:cubicBezTo>
                    <a:pt x="2" y="0"/>
                    <a:pt x="5" y="-1"/>
                    <a:pt x="8" y="1"/>
                  </a:cubicBezTo>
                  <a:lnTo>
                    <a:pt x="182" y="111"/>
                  </a:lnTo>
                  <a:cubicBezTo>
                    <a:pt x="185" y="112"/>
                    <a:pt x="185" y="115"/>
                    <a:pt x="184" y="118"/>
                  </a:cubicBezTo>
                  <a:cubicBezTo>
                    <a:pt x="183" y="119"/>
                    <a:pt x="181" y="120"/>
                    <a:pt x="180" y="120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489;p30">
              <a:extLst>
                <a:ext uri="{FF2B5EF4-FFF2-40B4-BE49-F238E27FC236}">
                  <a16:creationId xmlns:a16="http://schemas.microsoft.com/office/drawing/2014/main" id="{2CACE170-0527-3A32-E870-FB68E1C3FD1F}"/>
                </a:ext>
              </a:extLst>
            </p:cNvPr>
            <p:cNvSpPr/>
            <p:nvPr/>
          </p:nvSpPr>
          <p:spPr>
            <a:xfrm>
              <a:off x="1098157" y="3270816"/>
              <a:ext cx="121577" cy="79289"/>
            </a:xfrm>
            <a:custGeom>
              <a:avLst/>
              <a:gdLst/>
              <a:ahLst/>
              <a:cxnLst/>
              <a:rect l="l" t="t" r="r" b="b"/>
              <a:pathLst>
                <a:path w="184" h="120" extrusionOk="0">
                  <a:moveTo>
                    <a:pt x="180" y="120"/>
                  </a:moveTo>
                  <a:cubicBezTo>
                    <a:pt x="179" y="120"/>
                    <a:pt x="178" y="120"/>
                    <a:pt x="177" y="119"/>
                  </a:cubicBezTo>
                  <a:lnTo>
                    <a:pt x="2" y="9"/>
                  </a:lnTo>
                  <a:cubicBezTo>
                    <a:pt x="0" y="8"/>
                    <a:pt x="-1" y="5"/>
                    <a:pt x="1" y="2"/>
                  </a:cubicBezTo>
                  <a:cubicBezTo>
                    <a:pt x="2" y="0"/>
                    <a:pt x="5" y="-1"/>
                    <a:pt x="8" y="1"/>
                  </a:cubicBezTo>
                  <a:lnTo>
                    <a:pt x="182" y="111"/>
                  </a:lnTo>
                  <a:cubicBezTo>
                    <a:pt x="185" y="112"/>
                    <a:pt x="185" y="115"/>
                    <a:pt x="184" y="118"/>
                  </a:cubicBezTo>
                  <a:cubicBezTo>
                    <a:pt x="183" y="119"/>
                    <a:pt x="181" y="120"/>
                    <a:pt x="180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490;p30">
              <a:extLst>
                <a:ext uri="{FF2B5EF4-FFF2-40B4-BE49-F238E27FC236}">
                  <a16:creationId xmlns:a16="http://schemas.microsoft.com/office/drawing/2014/main" id="{11EDEA37-4003-7F8D-EF72-A3BBFBA96BD8}"/>
                </a:ext>
              </a:extLst>
            </p:cNvPr>
            <p:cNvSpPr/>
            <p:nvPr/>
          </p:nvSpPr>
          <p:spPr>
            <a:xfrm>
              <a:off x="1104764" y="3360676"/>
              <a:ext cx="76646" cy="50877"/>
            </a:xfrm>
            <a:custGeom>
              <a:avLst/>
              <a:gdLst/>
              <a:ahLst/>
              <a:cxnLst/>
              <a:rect l="l" t="t" r="r" b="b"/>
              <a:pathLst>
                <a:path w="116" h="77" extrusionOk="0">
                  <a:moveTo>
                    <a:pt x="111" y="77"/>
                  </a:moveTo>
                  <a:cubicBezTo>
                    <a:pt x="111" y="77"/>
                    <a:pt x="110" y="76"/>
                    <a:pt x="109" y="76"/>
                  </a:cubicBezTo>
                  <a:lnTo>
                    <a:pt x="3" y="9"/>
                  </a:lnTo>
                  <a:cubicBezTo>
                    <a:pt x="0" y="7"/>
                    <a:pt x="-1" y="4"/>
                    <a:pt x="1" y="2"/>
                  </a:cubicBezTo>
                  <a:cubicBezTo>
                    <a:pt x="2" y="0"/>
                    <a:pt x="5" y="-1"/>
                    <a:pt x="8" y="0"/>
                  </a:cubicBezTo>
                  <a:lnTo>
                    <a:pt x="114" y="67"/>
                  </a:lnTo>
                  <a:cubicBezTo>
                    <a:pt x="116" y="69"/>
                    <a:pt x="117" y="72"/>
                    <a:pt x="116" y="74"/>
                  </a:cubicBezTo>
                  <a:cubicBezTo>
                    <a:pt x="115" y="76"/>
                    <a:pt x="113" y="77"/>
                    <a:pt x="111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491;p30">
              <a:extLst>
                <a:ext uri="{FF2B5EF4-FFF2-40B4-BE49-F238E27FC236}">
                  <a16:creationId xmlns:a16="http://schemas.microsoft.com/office/drawing/2014/main" id="{1662C055-5BB4-418A-F545-8B81AA32A906}"/>
                </a:ext>
              </a:extLst>
            </p:cNvPr>
            <p:cNvSpPr/>
            <p:nvPr/>
          </p:nvSpPr>
          <p:spPr>
            <a:xfrm>
              <a:off x="1020850" y="3393714"/>
              <a:ext cx="122237" cy="78628"/>
            </a:xfrm>
            <a:custGeom>
              <a:avLst/>
              <a:gdLst/>
              <a:ahLst/>
              <a:cxnLst/>
              <a:rect l="l" t="t" r="r" b="b"/>
              <a:pathLst>
                <a:path w="185" h="119" extrusionOk="0">
                  <a:moveTo>
                    <a:pt x="180" y="119"/>
                  </a:moveTo>
                  <a:cubicBezTo>
                    <a:pt x="179" y="119"/>
                    <a:pt x="178" y="119"/>
                    <a:pt x="177" y="119"/>
                  </a:cubicBezTo>
                  <a:lnTo>
                    <a:pt x="3" y="9"/>
                  </a:lnTo>
                  <a:cubicBezTo>
                    <a:pt x="0" y="7"/>
                    <a:pt x="0" y="4"/>
                    <a:pt x="1" y="2"/>
                  </a:cubicBezTo>
                  <a:cubicBezTo>
                    <a:pt x="3" y="-1"/>
                    <a:pt x="6" y="-1"/>
                    <a:pt x="8" y="0"/>
                  </a:cubicBezTo>
                  <a:lnTo>
                    <a:pt x="183" y="110"/>
                  </a:lnTo>
                  <a:cubicBezTo>
                    <a:pt x="185" y="112"/>
                    <a:pt x="186" y="115"/>
                    <a:pt x="184" y="117"/>
                  </a:cubicBezTo>
                  <a:cubicBezTo>
                    <a:pt x="183" y="118"/>
                    <a:pt x="182" y="119"/>
                    <a:pt x="180" y="119"/>
                  </a:cubicBezTo>
                  <a:close/>
                </a:path>
              </a:pathLst>
            </a:custGeom>
            <a:solidFill>
              <a:srgbClr val="12121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492;p30">
              <a:extLst>
                <a:ext uri="{FF2B5EF4-FFF2-40B4-BE49-F238E27FC236}">
                  <a16:creationId xmlns:a16="http://schemas.microsoft.com/office/drawing/2014/main" id="{64551F54-6291-D28B-4E68-447D152A3E99}"/>
                </a:ext>
              </a:extLst>
            </p:cNvPr>
            <p:cNvSpPr/>
            <p:nvPr/>
          </p:nvSpPr>
          <p:spPr>
            <a:xfrm>
              <a:off x="1020850" y="3393714"/>
              <a:ext cx="122237" cy="78628"/>
            </a:xfrm>
            <a:custGeom>
              <a:avLst/>
              <a:gdLst/>
              <a:ahLst/>
              <a:cxnLst/>
              <a:rect l="l" t="t" r="r" b="b"/>
              <a:pathLst>
                <a:path w="185" h="119" extrusionOk="0">
                  <a:moveTo>
                    <a:pt x="180" y="119"/>
                  </a:moveTo>
                  <a:cubicBezTo>
                    <a:pt x="179" y="119"/>
                    <a:pt x="178" y="119"/>
                    <a:pt x="177" y="119"/>
                  </a:cubicBezTo>
                  <a:lnTo>
                    <a:pt x="3" y="9"/>
                  </a:lnTo>
                  <a:cubicBezTo>
                    <a:pt x="0" y="7"/>
                    <a:pt x="0" y="4"/>
                    <a:pt x="1" y="2"/>
                  </a:cubicBezTo>
                  <a:cubicBezTo>
                    <a:pt x="3" y="-1"/>
                    <a:pt x="6" y="-1"/>
                    <a:pt x="8" y="0"/>
                  </a:cubicBezTo>
                  <a:lnTo>
                    <a:pt x="183" y="110"/>
                  </a:lnTo>
                  <a:cubicBezTo>
                    <a:pt x="185" y="112"/>
                    <a:pt x="186" y="115"/>
                    <a:pt x="184" y="117"/>
                  </a:cubicBezTo>
                  <a:cubicBezTo>
                    <a:pt x="183" y="118"/>
                    <a:pt x="182" y="119"/>
                    <a:pt x="180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493;p30">
              <a:extLst>
                <a:ext uri="{FF2B5EF4-FFF2-40B4-BE49-F238E27FC236}">
                  <a16:creationId xmlns:a16="http://schemas.microsoft.com/office/drawing/2014/main" id="{AAAB29EA-48DF-C30E-CB86-183C8DB0E170}"/>
                </a:ext>
              </a:extLst>
            </p:cNvPr>
            <p:cNvSpPr/>
            <p:nvPr/>
          </p:nvSpPr>
          <p:spPr>
            <a:xfrm>
              <a:off x="1027457" y="3482914"/>
              <a:ext cx="77307" cy="50877"/>
            </a:xfrm>
            <a:custGeom>
              <a:avLst/>
              <a:gdLst/>
              <a:ahLst/>
              <a:cxnLst/>
              <a:rect l="l" t="t" r="r" b="b"/>
              <a:pathLst>
                <a:path w="117" h="77" extrusionOk="0">
                  <a:moveTo>
                    <a:pt x="112" y="77"/>
                  </a:moveTo>
                  <a:cubicBezTo>
                    <a:pt x="111" y="77"/>
                    <a:pt x="110" y="77"/>
                    <a:pt x="109" y="76"/>
                  </a:cubicBezTo>
                  <a:lnTo>
                    <a:pt x="3" y="9"/>
                  </a:lnTo>
                  <a:cubicBezTo>
                    <a:pt x="0" y="8"/>
                    <a:pt x="0" y="5"/>
                    <a:pt x="1" y="2"/>
                  </a:cubicBezTo>
                  <a:cubicBezTo>
                    <a:pt x="3" y="0"/>
                    <a:pt x="6" y="-1"/>
                    <a:pt x="8" y="1"/>
                  </a:cubicBezTo>
                  <a:lnTo>
                    <a:pt x="114" y="68"/>
                  </a:lnTo>
                  <a:cubicBezTo>
                    <a:pt x="117" y="69"/>
                    <a:pt x="117" y="72"/>
                    <a:pt x="116" y="75"/>
                  </a:cubicBezTo>
                  <a:cubicBezTo>
                    <a:pt x="115" y="76"/>
                    <a:pt x="113" y="77"/>
                    <a:pt x="112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494;p30">
              <a:extLst>
                <a:ext uri="{FF2B5EF4-FFF2-40B4-BE49-F238E27FC236}">
                  <a16:creationId xmlns:a16="http://schemas.microsoft.com/office/drawing/2014/main" id="{6D598148-9CA9-EE0A-5CC8-4F34D2DB6349}"/>
                </a:ext>
              </a:extLst>
            </p:cNvPr>
            <p:cNvSpPr/>
            <p:nvPr/>
          </p:nvSpPr>
          <p:spPr>
            <a:xfrm>
              <a:off x="944204" y="3515951"/>
              <a:ext cx="121577" cy="79289"/>
            </a:xfrm>
            <a:custGeom>
              <a:avLst/>
              <a:gdLst/>
              <a:ahLst/>
              <a:cxnLst/>
              <a:rect l="l" t="t" r="r" b="b"/>
              <a:pathLst>
                <a:path w="184" h="120" extrusionOk="0">
                  <a:moveTo>
                    <a:pt x="180" y="120"/>
                  </a:moveTo>
                  <a:cubicBezTo>
                    <a:pt x="179" y="120"/>
                    <a:pt x="178" y="119"/>
                    <a:pt x="177" y="119"/>
                  </a:cubicBezTo>
                  <a:lnTo>
                    <a:pt x="2" y="9"/>
                  </a:lnTo>
                  <a:cubicBezTo>
                    <a:pt x="0" y="7"/>
                    <a:pt x="-1" y="4"/>
                    <a:pt x="1" y="2"/>
                  </a:cubicBezTo>
                  <a:cubicBezTo>
                    <a:pt x="2" y="0"/>
                    <a:pt x="5" y="-1"/>
                    <a:pt x="7" y="0"/>
                  </a:cubicBezTo>
                  <a:lnTo>
                    <a:pt x="182" y="110"/>
                  </a:lnTo>
                  <a:cubicBezTo>
                    <a:pt x="184" y="112"/>
                    <a:pt x="185" y="115"/>
                    <a:pt x="184" y="117"/>
                  </a:cubicBezTo>
                  <a:cubicBezTo>
                    <a:pt x="183" y="119"/>
                    <a:pt x="181" y="120"/>
                    <a:pt x="180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495;p30">
              <a:extLst>
                <a:ext uri="{FF2B5EF4-FFF2-40B4-BE49-F238E27FC236}">
                  <a16:creationId xmlns:a16="http://schemas.microsoft.com/office/drawing/2014/main" id="{A3CD6604-A225-3E00-344E-EDD4207FD308}"/>
                </a:ext>
              </a:extLst>
            </p:cNvPr>
            <p:cNvSpPr/>
            <p:nvPr/>
          </p:nvSpPr>
          <p:spPr>
            <a:xfrm>
              <a:off x="1576535" y="2390707"/>
              <a:ext cx="325085" cy="485646"/>
            </a:xfrm>
            <a:custGeom>
              <a:avLst/>
              <a:gdLst/>
              <a:ahLst/>
              <a:cxnLst/>
              <a:rect l="l" t="t" r="r" b="b"/>
              <a:pathLst>
                <a:path w="492" h="735" extrusionOk="0">
                  <a:moveTo>
                    <a:pt x="492" y="0"/>
                  </a:moveTo>
                  <a:cubicBezTo>
                    <a:pt x="492" y="0"/>
                    <a:pt x="29" y="176"/>
                    <a:pt x="0" y="735"/>
                  </a:cubicBezTo>
                  <a:lnTo>
                    <a:pt x="492" y="0"/>
                  </a:lnTo>
                  <a:close/>
                </a:path>
              </a:pathLst>
            </a:custGeom>
            <a:solidFill>
              <a:srgbClr val="62352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496;p30">
              <a:extLst>
                <a:ext uri="{FF2B5EF4-FFF2-40B4-BE49-F238E27FC236}">
                  <a16:creationId xmlns:a16="http://schemas.microsoft.com/office/drawing/2014/main" id="{BC024587-FE5F-724D-BBC0-095C96EAEE37}"/>
                </a:ext>
              </a:extLst>
            </p:cNvPr>
            <p:cNvSpPr/>
            <p:nvPr/>
          </p:nvSpPr>
          <p:spPr>
            <a:xfrm>
              <a:off x="1573231" y="2387403"/>
              <a:ext cx="331693" cy="491592"/>
            </a:xfrm>
            <a:custGeom>
              <a:avLst/>
              <a:gdLst/>
              <a:ahLst/>
              <a:cxnLst/>
              <a:rect l="l" t="t" r="r" b="b"/>
              <a:pathLst>
                <a:path w="502" h="744" extrusionOk="0">
                  <a:moveTo>
                    <a:pt x="5" y="744"/>
                  </a:moveTo>
                  <a:lnTo>
                    <a:pt x="5" y="744"/>
                  </a:lnTo>
                  <a:cubicBezTo>
                    <a:pt x="2" y="744"/>
                    <a:pt x="0" y="742"/>
                    <a:pt x="0" y="739"/>
                  </a:cubicBezTo>
                  <a:cubicBezTo>
                    <a:pt x="29" y="184"/>
                    <a:pt x="491" y="2"/>
                    <a:pt x="495" y="0"/>
                  </a:cubicBezTo>
                  <a:cubicBezTo>
                    <a:pt x="498" y="-1"/>
                    <a:pt x="501" y="1"/>
                    <a:pt x="502" y="3"/>
                  </a:cubicBezTo>
                  <a:cubicBezTo>
                    <a:pt x="503" y="6"/>
                    <a:pt x="501" y="9"/>
                    <a:pt x="499" y="10"/>
                  </a:cubicBezTo>
                  <a:cubicBezTo>
                    <a:pt x="494" y="11"/>
                    <a:pt x="38" y="191"/>
                    <a:pt x="10" y="740"/>
                  </a:cubicBezTo>
                  <a:cubicBezTo>
                    <a:pt x="10" y="742"/>
                    <a:pt x="8" y="744"/>
                    <a:pt x="5" y="7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497;p30">
              <a:extLst>
                <a:ext uri="{FF2B5EF4-FFF2-40B4-BE49-F238E27FC236}">
                  <a16:creationId xmlns:a16="http://schemas.microsoft.com/office/drawing/2014/main" id="{E86D4890-F22D-A7DF-1575-64CB3AD01426}"/>
                </a:ext>
              </a:extLst>
            </p:cNvPr>
            <p:cNvSpPr/>
            <p:nvPr/>
          </p:nvSpPr>
          <p:spPr>
            <a:xfrm>
              <a:off x="266281" y="1190139"/>
              <a:ext cx="2350922" cy="1912850"/>
            </a:xfrm>
            <a:custGeom>
              <a:avLst/>
              <a:gdLst/>
              <a:ahLst/>
              <a:cxnLst/>
              <a:rect l="l" t="t" r="r" b="b"/>
              <a:pathLst>
                <a:path w="3558" h="2895" extrusionOk="0">
                  <a:moveTo>
                    <a:pt x="939" y="2418"/>
                  </a:moveTo>
                  <a:cubicBezTo>
                    <a:pt x="938" y="2355"/>
                    <a:pt x="968" y="2296"/>
                    <a:pt x="1018" y="2260"/>
                  </a:cubicBezTo>
                  <a:lnTo>
                    <a:pt x="2734" y="1018"/>
                  </a:lnTo>
                  <a:cubicBezTo>
                    <a:pt x="2812" y="959"/>
                    <a:pt x="2907" y="925"/>
                    <a:pt x="3005" y="925"/>
                  </a:cubicBezTo>
                  <a:cubicBezTo>
                    <a:pt x="3023" y="925"/>
                    <a:pt x="3040" y="926"/>
                    <a:pt x="3056" y="929"/>
                  </a:cubicBezTo>
                  <a:cubicBezTo>
                    <a:pt x="3135" y="947"/>
                    <a:pt x="3233" y="958"/>
                    <a:pt x="3305" y="933"/>
                  </a:cubicBezTo>
                  <a:cubicBezTo>
                    <a:pt x="3399" y="899"/>
                    <a:pt x="3596" y="588"/>
                    <a:pt x="3552" y="353"/>
                  </a:cubicBezTo>
                  <a:cubicBezTo>
                    <a:pt x="3551" y="350"/>
                    <a:pt x="3549" y="346"/>
                    <a:pt x="3547" y="343"/>
                  </a:cubicBezTo>
                  <a:cubicBezTo>
                    <a:pt x="3546" y="342"/>
                    <a:pt x="3546" y="341"/>
                    <a:pt x="3545" y="341"/>
                  </a:cubicBezTo>
                  <a:cubicBezTo>
                    <a:pt x="3535" y="330"/>
                    <a:pt x="3512" y="324"/>
                    <a:pt x="3491" y="347"/>
                  </a:cubicBezTo>
                  <a:lnTo>
                    <a:pt x="3233" y="640"/>
                  </a:lnTo>
                  <a:cubicBezTo>
                    <a:pt x="3229" y="644"/>
                    <a:pt x="3224" y="648"/>
                    <a:pt x="3219" y="652"/>
                  </a:cubicBezTo>
                  <a:cubicBezTo>
                    <a:pt x="3194" y="670"/>
                    <a:pt x="3162" y="675"/>
                    <a:pt x="3133" y="664"/>
                  </a:cubicBezTo>
                  <a:cubicBezTo>
                    <a:pt x="3062" y="637"/>
                    <a:pt x="3001" y="590"/>
                    <a:pt x="2957" y="530"/>
                  </a:cubicBezTo>
                  <a:cubicBezTo>
                    <a:pt x="2944" y="511"/>
                    <a:pt x="2932" y="491"/>
                    <a:pt x="2922" y="470"/>
                  </a:cubicBezTo>
                  <a:cubicBezTo>
                    <a:pt x="2906" y="437"/>
                    <a:pt x="2912" y="396"/>
                    <a:pt x="2937" y="368"/>
                  </a:cubicBezTo>
                  <a:lnTo>
                    <a:pt x="3229" y="61"/>
                  </a:lnTo>
                  <a:cubicBezTo>
                    <a:pt x="3246" y="42"/>
                    <a:pt x="3241" y="22"/>
                    <a:pt x="3233" y="12"/>
                  </a:cubicBezTo>
                  <a:cubicBezTo>
                    <a:pt x="3232" y="11"/>
                    <a:pt x="3232" y="10"/>
                    <a:pt x="3231" y="9"/>
                  </a:cubicBezTo>
                  <a:cubicBezTo>
                    <a:pt x="3223" y="1"/>
                    <a:pt x="3213" y="-2"/>
                    <a:pt x="3203" y="1"/>
                  </a:cubicBezTo>
                  <a:cubicBezTo>
                    <a:pt x="3129" y="19"/>
                    <a:pt x="2822" y="100"/>
                    <a:pt x="2731" y="184"/>
                  </a:cubicBezTo>
                  <a:cubicBezTo>
                    <a:pt x="2683" y="229"/>
                    <a:pt x="2657" y="304"/>
                    <a:pt x="2644" y="376"/>
                  </a:cubicBezTo>
                  <a:cubicBezTo>
                    <a:pt x="2641" y="393"/>
                    <a:pt x="2641" y="423"/>
                    <a:pt x="2645" y="461"/>
                  </a:cubicBezTo>
                  <a:cubicBezTo>
                    <a:pt x="2649" y="490"/>
                    <a:pt x="2649" y="520"/>
                    <a:pt x="2645" y="549"/>
                  </a:cubicBezTo>
                  <a:cubicBezTo>
                    <a:pt x="2640" y="586"/>
                    <a:pt x="2627" y="628"/>
                    <a:pt x="2596" y="651"/>
                  </a:cubicBezTo>
                  <a:lnTo>
                    <a:pt x="795" y="1954"/>
                  </a:lnTo>
                  <a:cubicBezTo>
                    <a:pt x="744" y="1991"/>
                    <a:pt x="679" y="2000"/>
                    <a:pt x="620" y="1980"/>
                  </a:cubicBezTo>
                  <a:cubicBezTo>
                    <a:pt x="473" y="1930"/>
                    <a:pt x="303" y="1954"/>
                    <a:pt x="172" y="2062"/>
                  </a:cubicBezTo>
                  <a:cubicBezTo>
                    <a:pt x="-11" y="2211"/>
                    <a:pt x="-54" y="2480"/>
                    <a:pt x="74" y="2678"/>
                  </a:cubicBezTo>
                  <a:cubicBezTo>
                    <a:pt x="221" y="2907"/>
                    <a:pt x="528" y="2963"/>
                    <a:pt x="745" y="2806"/>
                  </a:cubicBezTo>
                  <a:cubicBezTo>
                    <a:pt x="874" y="2712"/>
                    <a:pt x="941" y="2566"/>
                    <a:pt x="939" y="2418"/>
                  </a:cubicBezTo>
                  <a:moveTo>
                    <a:pt x="531" y="2765"/>
                  </a:moveTo>
                  <a:cubicBezTo>
                    <a:pt x="506" y="2769"/>
                    <a:pt x="479" y="2746"/>
                    <a:pt x="455" y="2744"/>
                  </a:cubicBezTo>
                  <a:cubicBezTo>
                    <a:pt x="430" y="2743"/>
                    <a:pt x="401" y="2764"/>
                    <a:pt x="377" y="2757"/>
                  </a:cubicBezTo>
                  <a:cubicBezTo>
                    <a:pt x="353" y="2751"/>
                    <a:pt x="340" y="2718"/>
                    <a:pt x="318" y="2706"/>
                  </a:cubicBezTo>
                  <a:cubicBezTo>
                    <a:pt x="296" y="2695"/>
                    <a:pt x="261" y="2701"/>
                    <a:pt x="242" y="2684"/>
                  </a:cubicBezTo>
                  <a:cubicBezTo>
                    <a:pt x="224" y="2668"/>
                    <a:pt x="225" y="2633"/>
                    <a:pt x="211" y="2613"/>
                  </a:cubicBezTo>
                  <a:cubicBezTo>
                    <a:pt x="196" y="2592"/>
                    <a:pt x="162" y="2583"/>
                    <a:pt x="152" y="2560"/>
                  </a:cubicBezTo>
                  <a:cubicBezTo>
                    <a:pt x="142" y="2537"/>
                    <a:pt x="159" y="2506"/>
                    <a:pt x="155" y="2482"/>
                  </a:cubicBezTo>
                  <a:cubicBezTo>
                    <a:pt x="150" y="2457"/>
                    <a:pt x="124" y="2434"/>
                    <a:pt x="125" y="2409"/>
                  </a:cubicBezTo>
                  <a:cubicBezTo>
                    <a:pt x="126" y="2384"/>
                    <a:pt x="155" y="2364"/>
                    <a:pt x="162" y="2340"/>
                  </a:cubicBezTo>
                  <a:cubicBezTo>
                    <a:pt x="168" y="2316"/>
                    <a:pt x="154" y="2283"/>
                    <a:pt x="166" y="2261"/>
                  </a:cubicBezTo>
                  <a:cubicBezTo>
                    <a:pt x="178" y="2239"/>
                    <a:pt x="212" y="2233"/>
                    <a:pt x="229" y="2214"/>
                  </a:cubicBezTo>
                  <a:cubicBezTo>
                    <a:pt x="245" y="2196"/>
                    <a:pt x="247" y="2161"/>
                    <a:pt x="267" y="2146"/>
                  </a:cubicBezTo>
                  <a:cubicBezTo>
                    <a:pt x="288" y="2131"/>
                    <a:pt x="322" y="2140"/>
                    <a:pt x="344" y="2131"/>
                  </a:cubicBezTo>
                  <a:cubicBezTo>
                    <a:pt x="368" y="2121"/>
                    <a:pt x="384" y="2090"/>
                    <a:pt x="408" y="2086"/>
                  </a:cubicBezTo>
                  <a:cubicBezTo>
                    <a:pt x="433" y="2081"/>
                    <a:pt x="459" y="2105"/>
                    <a:pt x="484" y="2106"/>
                  </a:cubicBezTo>
                  <a:cubicBezTo>
                    <a:pt x="508" y="2107"/>
                    <a:pt x="538" y="2086"/>
                    <a:pt x="562" y="2093"/>
                  </a:cubicBezTo>
                  <a:cubicBezTo>
                    <a:pt x="586" y="2099"/>
                    <a:pt x="599" y="2132"/>
                    <a:pt x="621" y="2144"/>
                  </a:cubicBezTo>
                  <a:cubicBezTo>
                    <a:pt x="643" y="2155"/>
                    <a:pt x="678" y="2149"/>
                    <a:pt x="697" y="2166"/>
                  </a:cubicBezTo>
                  <a:cubicBezTo>
                    <a:pt x="715" y="2182"/>
                    <a:pt x="713" y="2217"/>
                    <a:pt x="728" y="2238"/>
                  </a:cubicBezTo>
                  <a:cubicBezTo>
                    <a:pt x="743" y="2258"/>
                    <a:pt x="777" y="2268"/>
                    <a:pt x="787" y="2290"/>
                  </a:cubicBezTo>
                  <a:cubicBezTo>
                    <a:pt x="797" y="2313"/>
                    <a:pt x="780" y="2344"/>
                    <a:pt x="784" y="2368"/>
                  </a:cubicBezTo>
                  <a:cubicBezTo>
                    <a:pt x="788" y="2393"/>
                    <a:pt x="815" y="2416"/>
                    <a:pt x="814" y="2441"/>
                  </a:cubicBezTo>
                  <a:cubicBezTo>
                    <a:pt x="813" y="2466"/>
                    <a:pt x="784" y="2487"/>
                    <a:pt x="777" y="2511"/>
                  </a:cubicBezTo>
                  <a:cubicBezTo>
                    <a:pt x="771" y="2534"/>
                    <a:pt x="785" y="2567"/>
                    <a:pt x="773" y="2589"/>
                  </a:cubicBezTo>
                  <a:cubicBezTo>
                    <a:pt x="761" y="2610"/>
                    <a:pt x="726" y="2617"/>
                    <a:pt x="710" y="2636"/>
                  </a:cubicBezTo>
                  <a:cubicBezTo>
                    <a:pt x="694" y="2654"/>
                    <a:pt x="692" y="2689"/>
                    <a:pt x="672" y="2704"/>
                  </a:cubicBezTo>
                  <a:cubicBezTo>
                    <a:pt x="651" y="2719"/>
                    <a:pt x="617" y="2710"/>
                    <a:pt x="594" y="2719"/>
                  </a:cubicBezTo>
                  <a:cubicBezTo>
                    <a:pt x="571" y="2729"/>
                    <a:pt x="555" y="2760"/>
                    <a:pt x="530" y="2764"/>
                  </a:cubicBezTo>
                  <a:lnTo>
                    <a:pt x="531" y="276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498;p30">
              <a:extLst>
                <a:ext uri="{FF2B5EF4-FFF2-40B4-BE49-F238E27FC236}">
                  <a16:creationId xmlns:a16="http://schemas.microsoft.com/office/drawing/2014/main" id="{68904C3A-E964-109C-6798-9708A729A519}"/>
                </a:ext>
              </a:extLst>
            </p:cNvPr>
            <p:cNvSpPr/>
            <p:nvPr/>
          </p:nvSpPr>
          <p:spPr>
            <a:xfrm>
              <a:off x="934292" y="2286971"/>
              <a:ext cx="290066" cy="292048"/>
            </a:xfrm>
            <a:custGeom>
              <a:avLst/>
              <a:gdLst/>
              <a:ahLst/>
              <a:cxnLst/>
              <a:rect l="l" t="t" r="r" b="b"/>
              <a:pathLst>
                <a:path w="439" h="442" extrusionOk="0">
                  <a:moveTo>
                    <a:pt x="191" y="0"/>
                  </a:moveTo>
                  <a:lnTo>
                    <a:pt x="0" y="138"/>
                  </a:lnTo>
                  <a:lnTo>
                    <a:pt x="225" y="442"/>
                  </a:lnTo>
                  <a:lnTo>
                    <a:pt x="439" y="287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010007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499;p30">
              <a:extLst>
                <a:ext uri="{FF2B5EF4-FFF2-40B4-BE49-F238E27FC236}">
                  <a16:creationId xmlns:a16="http://schemas.microsoft.com/office/drawing/2014/main" id="{2155BBCC-6208-A4E9-7A96-AE41733C90EC}"/>
                </a:ext>
              </a:extLst>
            </p:cNvPr>
            <p:cNvSpPr/>
            <p:nvPr/>
          </p:nvSpPr>
          <p:spPr>
            <a:xfrm>
              <a:off x="321783" y="2537392"/>
              <a:ext cx="509432" cy="510093"/>
            </a:xfrm>
            <a:custGeom>
              <a:avLst/>
              <a:gdLst/>
              <a:ahLst/>
              <a:cxnLst/>
              <a:rect l="l" t="t" r="r" b="b"/>
              <a:pathLst>
                <a:path w="771" h="772" extrusionOk="0">
                  <a:moveTo>
                    <a:pt x="720" y="193"/>
                  </a:moveTo>
                  <a:cubicBezTo>
                    <a:pt x="596" y="-19"/>
                    <a:pt x="312" y="-65"/>
                    <a:pt x="128" y="98"/>
                  </a:cubicBezTo>
                  <a:cubicBezTo>
                    <a:pt x="-7" y="219"/>
                    <a:pt x="-40" y="423"/>
                    <a:pt x="51" y="579"/>
                  </a:cubicBezTo>
                  <a:cubicBezTo>
                    <a:pt x="175" y="791"/>
                    <a:pt x="459" y="837"/>
                    <a:pt x="643" y="674"/>
                  </a:cubicBezTo>
                  <a:cubicBezTo>
                    <a:pt x="779" y="554"/>
                    <a:pt x="811" y="349"/>
                    <a:pt x="720" y="193"/>
                  </a:cubicBezTo>
                  <a:moveTo>
                    <a:pt x="447" y="726"/>
                  </a:moveTo>
                  <a:cubicBezTo>
                    <a:pt x="422" y="730"/>
                    <a:pt x="395" y="707"/>
                    <a:pt x="371" y="705"/>
                  </a:cubicBezTo>
                  <a:cubicBezTo>
                    <a:pt x="346" y="704"/>
                    <a:pt x="317" y="725"/>
                    <a:pt x="293" y="718"/>
                  </a:cubicBezTo>
                  <a:cubicBezTo>
                    <a:pt x="269" y="712"/>
                    <a:pt x="256" y="679"/>
                    <a:pt x="234" y="667"/>
                  </a:cubicBezTo>
                  <a:cubicBezTo>
                    <a:pt x="212" y="656"/>
                    <a:pt x="177" y="662"/>
                    <a:pt x="158" y="645"/>
                  </a:cubicBezTo>
                  <a:cubicBezTo>
                    <a:pt x="140" y="629"/>
                    <a:pt x="141" y="594"/>
                    <a:pt x="127" y="574"/>
                  </a:cubicBezTo>
                  <a:cubicBezTo>
                    <a:pt x="112" y="553"/>
                    <a:pt x="78" y="544"/>
                    <a:pt x="68" y="521"/>
                  </a:cubicBezTo>
                  <a:cubicBezTo>
                    <a:pt x="58" y="498"/>
                    <a:pt x="75" y="467"/>
                    <a:pt x="71" y="443"/>
                  </a:cubicBezTo>
                  <a:cubicBezTo>
                    <a:pt x="66" y="418"/>
                    <a:pt x="40" y="395"/>
                    <a:pt x="41" y="370"/>
                  </a:cubicBezTo>
                  <a:cubicBezTo>
                    <a:pt x="42" y="345"/>
                    <a:pt x="71" y="325"/>
                    <a:pt x="78" y="301"/>
                  </a:cubicBezTo>
                  <a:cubicBezTo>
                    <a:pt x="84" y="277"/>
                    <a:pt x="70" y="244"/>
                    <a:pt x="82" y="222"/>
                  </a:cubicBezTo>
                  <a:cubicBezTo>
                    <a:pt x="94" y="200"/>
                    <a:pt x="128" y="194"/>
                    <a:pt x="145" y="175"/>
                  </a:cubicBezTo>
                  <a:cubicBezTo>
                    <a:pt x="161" y="157"/>
                    <a:pt x="163" y="122"/>
                    <a:pt x="183" y="107"/>
                  </a:cubicBezTo>
                  <a:cubicBezTo>
                    <a:pt x="204" y="92"/>
                    <a:pt x="238" y="101"/>
                    <a:pt x="260" y="92"/>
                  </a:cubicBezTo>
                  <a:cubicBezTo>
                    <a:pt x="284" y="82"/>
                    <a:pt x="300" y="51"/>
                    <a:pt x="324" y="47"/>
                  </a:cubicBezTo>
                  <a:cubicBezTo>
                    <a:pt x="349" y="42"/>
                    <a:pt x="375" y="66"/>
                    <a:pt x="400" y="67"/>
                  </a:cubicBezTo>
                  <a:cubicBezTo>
                    <a:pt x="424" y="68"/>
                    <a:pt x="454" y="47"/>
                    <a:pt x="478" y="54"/>
                  </a:cubicBezTo>
                  <a:cubicBezTo>
                    <a:pt x="502" y="60"/>
                    <a:pt x="515" y="93"/>
                    <a:pt x="537" y="105"/>
                  </a:cubicBezTo>
                  <a:cubicBezTo>
                    <a:pt x="559" y="116"/>
                    <a:pt x="594" y="110"/>
                    <a:pt x="613" y="127"/>
                  </a:cubicBezTo>
                  <a:cubicBezTo>
                    <a:pt x="631" y="143"/>
                    <a:pt x="629" y="178"/>
                    <a:pt x="644" y="199"/>
                  </a:cubicBezTo>
                  <a:cubicBezTo>
                    <a:pt x="659" y="219"/>
                    <a:pt x="693" y="229"/>
                    <a:pt x="703" y="251"/>
                  </a:cubicBezTo>
                  <a:cubicBezTo>
                    <a:pt x="713" y="274"/>
                    <a:pt x="696" y="305"/>
                    <a:pt x="700" y="329"/>
                  </a:cubicBezTo>
                  <a:cubicBezTo>
                    <a:pt x="704" y="354"/>
                    <a:pt x="731" y="377"/>
                    <a:pt x="730" y="402"/>
                  </a:cubicBezTo>
                  <a:cubicBezTo>
                    <a:pt x="729" y="427"/>
                    <a:pt x="700" y="448"/>
                    <a:pt x="693" y="472"/>
                  </a:cubicBezTo>
                  <a:cubicBezTo>
                    <a:pt x="687" y="495"/>
                    <a:pt x="701" y="528"/>
                    <a:pt x="689" y="550"/>
                  </a:cubicBezTo>
                  <a:cubicBezTo>
                    <a:pt x="677" y="571"/>
                    <a:pt x="642" y="578"/>
                    <a:pt x="626" y="597"/>
                  </a:cubicBezTo>
                  <a:cubicBezTo>
                    <a:pt x="610" y="615"/>
                    <a:pt x="608" y="650"/>
                    <a:pt x="588" y="665"/>
                  </a:cubicBezTo>
                  <a:cubicBezTo>
                    <a:pt x="567" y="680"/>
                    <a:pt x="533" y="671"/>
                    <a:pt x="510" y="680"/>
                  </a:cubicBezTo>
                  <a:cubicBezTo>
                    <a:pt x="487" y="690"/>
                    <a:pt x="471" y="721"/>
                    <a:pt x="446" y="725"/>
                  </a:cubicBezTo>
                  <a:lnTo>
                    <a:pt x="447" y="726"/>
                  </a:lnTo>
                  <a:close/>
                </a:path>
              </a:pathLst>
            </a:custGeom>
            <a:solidFill>
              <a:srgbClr val="605D9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500;p30">
              <a:extLst>
                <a:ext uri="{FF2B5EF4-FFF2-40B4-BE49-F238E27FC236}">
                  <a16:creationId xmlns:a16="http://schemas.microsoft.com/office/drawing/2014/main" id="{1C59BB6C-4703-7456-E05C-218161938769}"/>
                </a:ext>
              </a:extLst>
            </p:cNvPr>
            <p:cNvSpPr/>
            <p:nvPr/>
          </p:nvSpPr>
          <p:spPr>
            <a:xfrm>
              <a:off x="317819" y="2534749"/>
              <a:ext cx="517361" cy="516040"/>
            </a:xfrm>
            <a:custGeom>
              <a:avLst/>
              <a:gdLst/>
              <a:ahLst/>
              <a:cxnLst/>
              <a:rect l="l" t="t" r="r" b="b"/>
              <a:pathLst>
                <a:path w="783" h="781" extrusionOk="0">
                  <a:moveTo>
                    <a:pt x="392" y="781"/>
                  </a:moveTo>
                  <a:cubicBezTo>
                    <a:pt x="371" y="781"/>
                    <a:pt x="351" y="780"/>
                    <a:pt x="330" y="776"/>
                  </a:cubicBezTo>
                  <a:cubicBezTo>
                    <a:pt x="214" y="758"/>
                    <a:pt x="113" y="688"/>
                    <a:pt x="53" y="586"/>
                  </a:cubicBezTo>
                  <a:cubicBezTo>
                    <a:pt x="-40" y="426"/>
                    <a:pt x="-7" y="221"/>
                    <a:pt x="131" y="99"/>
                  </a:cubicBezTo>
                  <a:cubicBezTo>
                    <a:pt x="220" y="20"/>
                    <a:pt x="337" y="-14"/>
                    <a:pt x="454" y="4"/>
                  </a:cubicBezTo>
                  <a:cubicBezTo>
                    <a:pt x="570" y="23"/>
                    <a:pt x="671" y="92"/>
                    <a:pt x="730" y="194"/>
                  </a:cubicBezTo>
                  <a:lnTo>
                    <a:pt x="730" y="194"/>
                  </a:lnTo>
                  <a:cubicBezTo>
                    <a:pt x="823" y="354"/>
                    <a:pt x="791" y="559"/>
                    <a:pt x="652" y="682"/>
                  </a:cubicBezTo>
                  <a:cubicBezTo>
                    <a:pt x="579" y="747"/>
                    <a:pt x="487" y="781"/>
                    <a:pt x="392" y="781"/>
                  </a:cubicBezTo>
                  <a:moveTo>
                    <a:pt x="391" y="9"/>
                  </a:moveTo>
                  <a:cubicBezTo>
                    <a:pt x="299" y="9"/>
                    <a:pt x="209" y="43"/>
                    <a:pt x="138" y="106"/>
                  </a:cubicBezTo>
                  <a:cubicBezTo>
                    <a:pt x="3" y="226"/>
                    <a:pt x="-29" y="425"/>
                    <a:pt x="62" y="581"/>
                  </a:cubicBezTo>
                  <a:cubicBezTo>
                    <a:pt x="120" y="681"/>
                    <a:pt x="217" y="748"/>
                    <a:pt x="331" y="766"/>
                  </a:cubicBezTo>
                  <a:cubicBezTo>
                    <a:pt x="444" y="785"/>
                    <a:pt x="559" y="751"/>
                    <a:pt x="646" y="675"/>
                  </a:cubicBezTo>
                  <a:cubicBezTo>
                    <a:pt x="780" y="555"/>
                    <a:pt x="813" y="355"/>
                    <a:pt x="722" y="199"/>
                  </a:cubicBezTo>
                  <a:cubicBezTo>
                    <a:pt x="663" y="100"/>
                    <a:pt x="565" y="32"/>
                    <a:pt x="452" y="14"/>
                  </a:cubicBezTo>
                  <a:cubicBezTo>
                    <a:pt x="432" y="11"/>
                    <a:pt x="412" y="9"/>
                    <a:pt x="391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501;p30">
              <a:extLst>
                <a:ext uri="{FF2B5EF4-FFF2-40B4-BE49-F238E27FC236}">
                  <a16:creationId xmlns:a16="http://schemas.microsoft.com/office/drawing/2014/main" id="{BA98FF3D-14F2-D9DE-9E5F-C82604F8343C}"/>
                </a:ext>
              </a:extLst>
            </p:cNvPr>
            <p:cNvSpPr/>
            <p:nvPr/>
          </p:nvSpPr>
          <p:spPr>
            <a:xfrm>
              <a:off x="853021" y="1712786"/>
              <a:ext cx="1182729" cy="900592"/>
            </a:xfrm>
            <a:custGeom>
              <a:avLst/>
              <a:gdLst/>
              <a:ahLst/>
              <a:cxnLst/>
              <a:rect l="l" t="t" r="r" b="b"/>
              <a:pathLst>
                <a:path w="1790" h="1363" extrusionOk="0">
                  <a:moveTo>
                    <a:pt x="121" y="1363"/>
                  </a:moveTo>
                  <a:cubicBezTo>
                    <a:pt x="85" y="1363"/>
                    <a:pt x="48" y="1346"/>
                    <a:pt x="25" y="1314"/>
                  </a:cubicBezTo>
                  <a:lnTo>
                    <a:pt x="25" y="1314"/>
                  </a:lnTo>
                  <a:lnTo>
                    <a:pt x="23" y="1311"/>
                  </a:lnTo>
                  <a:cubicBezTo>
                    <a:pt x="5" y="1286"/>
                    <a:pt x="-3" y="1254"/>
                    <a:pt x="2" y="1223"/>
                  </a:cubicBezTo>
                  <a:cubicBezTo>
                    <a:pt x="7" y="1191"/>
                    <a:pt x="24" y="1164"/>
                    <a:pt x="50" y="1145"/>
                  </a:cubicBezTo>
                  <a:lnTo>
                    <a:pt x="1600" y="23"/>
                  </a:lnTo>
                  <a:cubicBezTo>
                    <a:pt x="1626" y="4"/>
                    <a:pt x="1657" y="-4"/>
                    <a:pt x="1689" y="1"/>
                  </a:cubicBezTo>
                  <a:cubicBezTo>
                    <a:pt x="1720" y="6"/>
                    <a:pt x="1748" y="23"/>
                    <a:pt x="1766" y="49"/>
                  </a:cubicBezTo>
                  <a:lnTo>
                    <a:pt x="1768" y="51"/>
                  </a:lnTo>
                  <a:cubicBezTo>
                    <a:pt x="1787" y="77"/>
                    <a:pt x="1794" y="109"/>
                    <a:pt x="1789" y="140"/>
                  </a:cubicBezTo>
                  <a:cubicBezTo>
                    <a:pt x="1784" y="171"/>
                    <a:pt x="1767" y="199"/>
                    <a:pt x="1741" y="217"/>
                  </a:cubicBezTo>
                  <a:lnTo>
                    <a:pt x="191" y="1340"/>
                  </a:lnTo>
                  <a:cubicBezTo>
                    <a:pt x="170" y="1355"/>
                    <a:pt x="146" y="1363"/>
                    <a:pt x="121" y="1363"/>
                  </a:cubicBezTo>
                  <a:moveTo>
                    <a:pt x="33" y="1308"/>
                  </a:moveTo>
                  <a:cubicBezTo>
                    <a:pt x="68" y="1356"/>
                    <a:pt x="137" y="1367"/>
                    <a:pt x="185" y="1332"/>
                  </a:cubicBezTo>
                  <a:lnTo>
                    <a:pt x="1736" y="209"/>
                  </a:lnTo>
                  <a:cubicBezTo>
                    <a:pt x="1759" y="192"/>
                    <a:pt x="1775" y="167"/>
                    <a:pt x="1780" y="138"/>
                  </a:cubicBezTo>
                  <a:cubicBezTo>
                    <a:pt x="1784" y="110"/>
                    <a:pt x="1777" y="81"/>
                    <a:pt x="1760" y="57"/>
                  </a:cubicBezTo>
                  <a:lnTo>
                    <a:pt x="1758" y="55"/>
                  </a:lnTo>
                  <a:cubicBezTo>
                    <a:pt x="1723" y="6"/>
                    <a:pt x="1655" y="-5"/>
                    <a:pt x="1606" y="31"/>
                  </a:cubicBezTo>
                  <a:lnTo>
                    <a:pt x="56" y="1153"/>
                  </a:lnTo>
                  <a:cubicBezTo>
                    <a:pt x="32" y="1170"/>
                    <a:pt x="17" y="1195"/>
                    <a:pt x="12" y="1224"/>
                  </a:cubicBezTo>
                  <a:cubicBezTo>
                    <a:pt x="7" y="1253"/>
                    <a:pt x="14" y="1282"/>
                    <a:pt x="31" y="1305"/>
                  </a:cubicBezTo>
                  <a:lnTo>
                    <a:pt x="33" y="13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502;p30">
              <a:extLst>
                <a:ext uri="{FF2B5EF4-FFF2-40B4-BE49-F238E27FC236}">
                  <a16:creationId xmlns:a16="http://schemas.microsoft.com/office/drawing/2014/main" id="{3E009289-749B-05A1-0D97-7D597B504633}"/>
                </a:ext>
              </a:extLst>
            </p:cNvPr>
            <p:cNvSpPr/>
            <p:nvPr/>
          </p:nvSpPr>
          <p:spPr>
            <a:xfrm>
              <a:off x="1610894" y="1189478"/>
              <a:ext cx="928343" cy="1068421"/>
            </a:xfrm>
            <a:custGeom>
              <a:avLst/>
              <a:gdLst/>
              <a:ahLst/>
              <a:cxnLst/>
              <a:rect l="l" t="t" r="r" b="b"/>
              <a:pathLst>
                <a:path w="1405" h="1617" extrusionOk="0">
                  <a:moveTo>
                    <a:pt x="1405" y="63"/>
                  </a:moveTo>
                  <a:lnTo>
                    <a:pt x="1369" y="32"/>
                  </a:lnTo>
                  <a:lnTo>
                    <a:pt x="1332" y="0"/>
                  </a:lnTo>
                  <a:lnTo>
                    <a:pt x="1075" y="129"/>
                  </a:lnTo>
                  <a:lnTo>
                    <a:pt x="1014" y="337"/>
                  </a:lnTo>
                  <a:lnTo>
                    <a:pt x="0" y="1524"/>
                  </a:lnTo>
                  <a:lnTo>
                    <a:pt x="109" y="1617"/>
                  </a:lnTo>
                  <a:lnTo>
                    <a:pt x="1123" y="430"/>
                  </a:lnTo>
                  <a:lnTo>
                    <a:pt x="1319" y="337"/>
                  </a:lnTo>
                  <a:lnTo>
                    <a:pt x="1405" y="6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503;p30">
              <a:extLst>
                <a:ext uri="{FF2B5EF4-FFF2-40B4-BE49-F238E27FC236}">
                  <a16:creationId xmlns:a16="http://schemas.microsoft.com/office/drawing/2014/main" id="{EBDAEE31-16BC-96BA-BDA5-B0AF382D878B}"/>
                </a:ext>
              </a:extLst>
            </p:cNvPr>
            <p:cNvSpPr/>
            <p:nvPr/>
          </p:nvSpPr>
          <p:spPr>
            <a:xfrm>
              <a:off x="1488656" y="2127071"/>
              <a:ext cx="275530" cy="247778"/>
            </a:xfrm>
            <a:custGeom>
              <a:avLst/>
              <a:gdLst/>
              <a:ahLst/>
              <a:cxnLst/>
              <a:rect l="l" t="t" r="r" b="b"/>
              <a:pathLst>
                <a:path w="417" h="375" extrusionOk="0">
                  <a:moveTo>
                    <a:pt x="61" y="0"/>
                  </a:moveTo>
                  <a:lnTo>
                    <a:pt x="417" y="304"/>
                  </a:lnTo>
                  <a:lnTo>
                    <a:pt x="356" y="375"/>
                  </a:lnTo>
                  <a:lnTo>
                    <a:pt x="0" y="7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527D57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504;p30">
              <a:extLst>
                <a:ext uri="{FF2B5EF4-FFF2-40B4-BE49-F238E27FC236}">
                  <a16:creationId xmlns:a16="http://schemas.microsoft.com/office/drawing/2014/main" id="{6EA48AA7-0AA4-4B5F-450E-EEDEA70F0F30}"/>
                </a:ext>
              </a:extLst>
            </p:cNvPr>
            <p:cNvSpPr/>
            <p:nvPr/>
          </p:nvSpPr>
          <p:spPr>
            <a:xfrm>
              <a:off x="855664" y="2218914"/>
              <a:ext cx="855662" cy="944201"/>
            </a:xfrm>
            <a:custGeom>
              <a:avLst/>
              <a:gdLst/>
              <a:ahLst/>
              <a:cxnLst/>
              <a:rect l="l" t="t" r="r" b="b"/>
              <a:pathLst>
                <a:path w="1295" h="1429" extrusionOk="0">
                  <a:moveTo>
                    <a:pt x="383" y="1389"/>
                  </a:moveTo>
                  <a:cubicBezTo>
                    <a:pt x="383" y="1389"/>
                    <a:pt x="1002" y="664"/>
                    <a:pt x="1075" y="579"/>
                  </a:cubicBezTo>
                  <a:cubicBezTo>
                    <a:pt x="1113" y="534"/>
                    <a:pt x="1130" y="484"/>
                    <a:pt x="1137" y="446"/>
                  </a:cubicBezTo>
                  <a:cubicBezTo>
                    <a:pt x="1145" y="402"/>
                    <a:pt x="1164" y="361"/>
                    <a:pt x="1193" y="327"/>
                  </a:cubicBezTo>
                  <a:lnTo>
                    <a:pt x="1295" y="208"/>
                  </a:lnTo>
                  <a:lnTo>
                    <a:pt x="1173" y="104"/>
                  </a:lnTo>
                  <a:lnTo>
                    <a:pt x="1051" y="0"/>
                  </a:lnTo>
                  <a:lnTo>
                    <a:pt x="949" y="119"/>
                  </a:lnTo>
                  <a:cubicBezTo>
                    <a:pt x="920" y="153"/>
                    <a:pt x="883" y="178"/>
                    <a:pt x="841" y="193"/>
                  </a:cubicBezTo>
                  <a:cubicBezTo>
                    <a:pt x="804" y="206"/>
                    <a:pt x="757" y="230"/>
                    <a:pt x="719" y="275"/>
                  </a:cubicBezTo>
                  <a:cubicBezTo>
                    <a:pt x="646" y="361"/>
                    <a:pt x="27" y="1085"/>
                    <a:pt x="27" y="1085"/>
                  </a:cubicBezTo>
                  <a:cubicBezTo>
                    <a:pt x="27" y="1085"/>
                    <a:pt x="-73" y="1185"/>
                    <a:pt x="113" y="1345"/>
                  </a:cubicBezTo>
                  <a:cubicBezTo>
                    <a:pt x="300" y="1504"/>
                    <a:pt x="383" y="1389"/>
                    <a:pt x="383" y="13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505;p30">
              <a:extLst>
                <a:ext uri="{FF2B5EF4-FFF2-40B4-BE49-F238E27FC236}">
                  <a16:creationId xmlns:a16="http://schemas.microsoft.com/office/drawing/2014/main" id="{5715A729-D8AE-9E90-8E78-38A1EF7450BF}"/>
                </a:ext>
              </a:extLst>
            </p:cNvPr>
            <p:cNvSpPr/>
            <p:nvPr/>
          </p:nvSpPr>
          <p:spPr>
            <a:xfrm>
              <a:off x="831877" y="2205699"/>
              <a:ext cx="855001" cy="944862"/>
            </a:xfrm>
            <a:custGeom>
              <a:avLst/>
              <a:gdLst/>
              <a:ahLst/>
              <a:cxnLst/>
              <a:rect l="l" t="t" r="r" b="b"/>
              <a:pathLst>
                <a:path w="1294" h="1430" extrusionOk="0">
                  <a:moveTo>
                    <a:pt x="382" y="1389"/>
                  </a:moveTo>
                  <a:cubicBezTo>
                    <a:pt x="382" y="1389"/>
                    <a:pt x="1001" y="665"/>
                    <a:pt x="1074" y="579"/>
                  </a:cubicBezTo>
                  <a:cubicBezTo>
                    <a:pt x="1112" y="534"/>
                    <a:pt x="1129" y="484"/>
                    <a:pt x="1136" y="446"/>
                  </a:cubicBezTo>
                  <a:cubicBezTo>
                    <a:pt x="1144" y="402"/>
                    <a:pt x="1164" y="361"/>
                    <a:pt x="1193" y="327"/>
                  </a:cubicBezTo>
                  <a:lnTo>
                    <a:pt x="1294" y="208"/>
                  </a:lnTo>
                  <a:lnTo>
                    <a:pt x="1172" y="104"/>
                  </a:lnTo>
                  <a:lnTo>
                    <a:pt x="1050" y="0"/>
                  </a:lnTo>
                  <a:lnTo>
                    <a:pt x="949" y="119"/>
                  </a:lnTo>
                  <a:cubicBezTo>
                    <a:pt x="919" y="153"/>
                    <a:pt x="882" y="179"/>
                    <a:pt x="840" y="194"/>
                  </a:cubicBezTo>
                  <a:cubicBezTo>
                    <a:pt x="804" y="206"/>
                    <a:pt x="757" y="231"/>
                    <a:pt x="719" y="275"/>
                  </a:cubicBezTo>
                  <a:cubicBezTo>
                    <a:pt x="646" y="361"/>
                    <a:pt x="27" y="1086"/>
                    <a:pt x="27" y="1086"/>
                  </a:cubicBezTo>
                  <a:cubicBezTo>
                    <a:pt x="27" y="1086"/>
                    <a:pt x="-74" y="1186"/>
                    <a:pt x="113" y="1345"/>
                  </a:cubicBezTo>
                  <a:cubicBezTo>
                    <a:pt x="300" y="1505"/>
                    <a:pt x="382" y="1389"/>
                    <a:pt x="382" y="1389"/>
                  </a:cubicBezTo>
                  <a:close/>
                </a:path>
              </a:pathLst>
            </a:custGeom>
            <a:solidFill>
              <a:srgbClr val="F7922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506;p30">
              <a:extLst>
                <a:ext uri="{FF2B5EF4-FFF2-40B4-BE49-F238E27FC236}">
                  <a16:creationId xmlns:a16="http://schemas.microsoft.com/office/drawing/2014/main" id="{460CABB4-B00C-653C-DE1B-0FA225A8B89E}"/>
                </a:ext>
              </a:extLst>
            </p:cNvPr>
            <p:cNvSpPr/>
            <p:nvPr/>
          </p:nvSpPr>
          <p:spPr>
            <a:xfrm>
              <a:off x="1478084" y="2205699"/>
              <a:ext cx="208795" cy="151310"/>
            </a:xfrm>
            <a:custGeom>
              <a:avLst/>
              <a:gdLst/>
              <a:ahLst/>
              <a:cxnLst/>
              <a:rect l="l" t="t" r="r" b="b"/>
              <a:pathLst>
                <a:path w="316" h="229" extrusionOk="0">
                  <a:moveTo>
                    <a:pt x="72" y="0"/>
                  </a:moveTo>
                  <a:lnTo>
                    <a:pt x="316" y="208"/>
                  </a:lnTo>
                  <a:lnTo>
                    <a:pt x="299" y="229"/>
                  </a:lnTo>
                  <a:lnTo>
                    <a:pt x="0" y="8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10007"/>
            </a:solidFill>
            <a:ln>
              <a:noFill/>
            </a:ln>
          </p:spPr>
          <p:txBody>
            <a:bodyPr spcFirstLastPara="1" wrap="square" lIns="90000" tIns="37425" rIns="90000" bIns="374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507;p30">
              <a:extLst>
                <a:ext uri="{FF2B5EF4-FFF2-40B4-BE49-F238E27FC236}">
                  <a16:creationId xmlns:a16="http://schemas.microsoft.com/office/drawing/2014/main" id="{C128E747-24EE-4DC0-6437-AF5A106DF314}"/>
                </a:ext>
              </a:extLst>
            </p:cNvPr>
            <p:cNvSpPr/>
            <p:nvPr/>
          </p:nvSpPr>
          <p:spPr>
            <a:xfrm>
              <a:off x="925703" y="2428369"/>
              <a:ext cx="557006" cy="635634"/>
            </a:xfrm>
            <a:custGeom>
              <a:avLst/>
              <a:gdLst/>
              <a:ahLst/>
              <a:cxnLst/>
              <a:rect l="l" t="t" r="r" b="b"/>
              <a:pathLst>
                <a:path w="843" h="962" extrusionOk="0">
                  <a:moveTo>
                    <a:pt x="72" y="962"/>
                  </a:moveTo>
                  <a:cubicBezTo>
                    <a:pt x="55" y="962"/>
                    <a:pt x="39" y="956"/>
                    <a:pt x="25" y="945"/>
                  </a:cubicBezTo>
                  <a:lnTo>
                    <a:pt x="25" y="945"/>
                  </a:lnTo>
                  <a:cubicBezTo>
                    <a:pt x="11" y="932"/>
                    <a:pt x="2" y="915"/>
                    <a:pt x="0" y="896"/>
                  </a:cubicBezTo>
                  <a:cubicBezTo>
                    <a:pt x="-1" y="877"/>
                    <a:pt x="5" y="858"/>
                    <a:pt x="17" y="844"/>
                  </a:cubicBezTo>
                  <a:lnTo>
                    <a:pt x="717" y="25"/>
                  </a:lnTo>
                  <a:cubicBezTo>
                    <a:pt x="729" y="10"/>
                    <a:pt x="747" y="1"/>
                    <a:pt x="766" y="0"/>
                  </a:cubicBezTo>
                  <a:cubicBezTo>
                    <a:pt x="785" y="-2"/>
                    <a:pt x="803" y="5"/>
                    <a:pt x="818" y="17"/>
                  </a:cubicBezTo>
                  <a:cubicBezTo>
                    <a:pt x="832" y="30"/>
                    <a:pt x="841" y="46"/>
                    <a:pt x="843" y="65"/>
                  </a:cubicBezTo>
                  <a:cubicBezTo>
                    <a:pt x="844" y="85"/>
                    <a:pt x="838" y="103"/>
                    <a:pt x="826" y="117"/>
                  </a:cubicBezTo>
                  <a:lnTo>
                    <a:pt x="126" y="937"/>
                  </a:lnTo>
                  <a:cubicBezTo>
                    <a:pt x="112" y="953"/>
                    <a:pt x="92" y="962"/>
                    <a:pt x="72" y="962"/>
                  </a:cubicBezTo>
                  <a:moveTo>
                    <a:pt x="771" y="7"/>
                  </a:moveTo>
                  <a:cubicBezTo>
                    <a:pt x="770" y="7"/>
                    <a:pt x="768" y="7"/>
                    <a:pt x="766" y="7"/>
                  </a:cubicBezTo>
                  <a:cubicBezTo>
                    <a:pt x="749" y="8"/>
                    <a:pt x="734" y="16"/>
                    <a:pt x="722" y="29"/>
                  </a:cubicBezTo>
                  <a:lnTo>
                    <a:pt x="23" y="849"/>
                  </a:lnTo>
                  <a:cubicBezTo>
                    <a:pt x="12" y="862"/>
                    <a:pt x="6" y="878"/>
                    <a:pt x="7" y="895"/>
                  </a:cubicBezTo>
                  <a:cubicBezTo>
                    <a:pt x="9" y="913"/>
                    <a:pt x="17" y="928"/>
                    <a:pt x="30" y="939"/>
                  </a:cubicBezTo>
                  <a:lnTo>
                    <a:pt x="30" y="939"/>
                  </a:lnTo>
                  <a:cubicBezTo>
                    <a:pt x="57" y="963"/>
                    <a:pt x="98" y="959"/>
                    <a:pt x="121" y="932"/>
                  </a:cubicBezTo>
                  <a:lnTo>
                    <a:pt x="820" y="113"/>
                  </a:lnTo>
                  <a:cubicBezTo>
                    <a:pt x="832" y="100"/>
                    <a:pt x="837" y="83"/>
                    <a:pt x="836" y="66"/>
                  </a:cubicBezTo>
                  <a:cubicBezTo>
                    <a:pt x="834" y="49"/>
                    <a:pt x="826" y="33"/>
                    <a:pt x="813" y="22"/>
                  </a:cubicBezTo>
                  <a:cubicBezTo>
                    <a:pt x="801" y="12"/>
                    <a:pt x="787" y="7"/>
                    <a:pt x="771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508;p30">
              <a:extLst>
                <a:ext uri="{FF2B5EF4-FFF2-40B4-BE49-F238E27FC236}">
                  <a16:creationId xmlns:a16="http://schemas.microsoft.com/office/drawing/2014/main" id="{472E3FBC-A091-BE1B-541D-6E8381104B47}"/>
                </a:ext>
              </a:extLst>
            </p:cNvPr>
            <p:cNvSpPr/>
            <p:nvPr/>
          </p:nvSpPr>
          <p:spPr>
            <a:xfrm>
              <a:off x="844431" y="2356349"/>
              <a:ext cx="541148" cy="624402"/>
            </a:xfrm>
            <a:custGeom>
              <a:avLst/>
              <a:gdLst/>
              <a:ahLst/>
              <a:cxnLst/>
              <a:rect l="l" t="t" r="r" b="b"/>
              <a:pathLst>
                <a:path w="819" h="945" extrusionOk="0">
                  <a:moveTo>
                    <a:pt x="48" y="945"/>
                  </a:moveTo>
                  <a:cubicBezTo>
                    <a:pt x="31" y="945"/>
                    <a:pt x="15" y="939"/>
                    <a:pt x="1" y="928"/>
                  </a:cubicBezTo>
                  <a:cubicBezTo>
                    <a:pt x="0" y="927"/>
                    <a:pt x="0" y="925"/>
                    <a:pt x="1" y="923"/>
                  </a:cubicBezTo>
                  <a:cubicBezTo>
                    <a:pt x="2" y="922"/>
                    <a:pt x="4" y="922"/>
                    <a:pt x="6" y="923"/>
                  </a:cubicBezTo>
                  <a:cubicBezTo>
                    <a:pt x="19" y="934"/>
                    <a:pt x="36" y="939"/>
                    <a:pt x="53" y="938"/>
                  </a:cubicBezTo>
                  <a:cubicBezTo>
                    <a:pt x="70" y="937"/>
                    <a:pt x="86" y="929"/>
                    <a:pt x="97" y="916"/>
                  </a:cubicBezTo>
                  <a:lnTo>
                    <a:pt x="796" y="96"/>
                  </a:lnTo>
                  <a:cubicBezTo>
                    <a:pt x="808" y="83"/>
                    <a:pt x="813" y="67"/>
                    <a:pt x="812" y="50"/>
                  </a:cubicBezTo>
                  <a:cubicBezTo>
                    <a:pt x="810" y="32"/>
                    <a:pt x="802" y="17"/>
                    <a:pt x="789" y="6"/>
                  </a:cubicBezTo>
                  <a:cubicBezTo>
                    <a:pt x="788" y="4"/>
                    <a:pt x="788" y="2"/>
                    <a:pt x="789" y="1"/>
                  </a:cubicBezTo>
                  <a:cubicBezTo>
                    <a:pt x="790" y="-1"/>
                    <a:pt x="792" y="-1"/>
                    <a:pt x="794" y="0"/>
                  </a:cubicBezTo>
                  <a:cubicBezTo>
                    <a:pt x="808" y="13"/>
                    <a:pt x="817" y="30"/>
                    <a:pt x="819" y="49"/>
                  </a:cubicBezTo>
                  <a:cubicBezTo>
                    <a:pt x="820" y="68"/>
                    <a:pt x="814" y="87"/>
                    <a:pt x="802" y="101"/>
                  </a:cubicBezTo>
                  <a:lnTo>
                    <a:pt x="102" y="920"/>
                  </a:lnTo>
                  <a:cubicBezTo>
                    <a:pt x="90" y="935"/>
                    <a:pt x="73" y="944"/>
                    <a:pt x="53" y="945"/>
                  </a:cubicBezTo>
                  <a:cubicBezTo>
                    <a:pt x="52" y="945"/>
                    <a:pt x="50" y="945"/>
                    <a:pt x="48" y="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509;p30">
              <a:extLst>
                <a:ext uri="{FF2B5EF4-FFF2-40B4-BE49-F238E27FC236}">
                  <a16:creationId xmlns:a16="http://schemas.microsoft.com/office/drawing/2014/main" id="{C9EE4289-E36F-2A7C-8821-2EE941469EEE}"/>
                </a:ext>
              </a:extLst>
            </p:cNvPr>
            <p:cNvSpPr/>
            <p:nvPr/>
          </p:nvSpPr>
          <p:spPr>
            <a:xfrm>
              <a:off x="1022832" y="2510962"/>
              <a:ext cx="541148" cy="625062"/>
            </a:xfrm>
            <a:custGeom>
              <a:avLst/>
              <a:gdLst/>
              <a:ahLst/>
              <a:cxnLst/>
              <a:rect l="l" t="t" r="r" b="b"/>
              <a:pathLst>
                <a:path w="819" h="946" extrusionOk="0">
                  <a:moveTo>
                    <a:pt x="27" y="946"/>
                  </a:moveTo>
                  <a:cubicBezTo>
                    <a:pt x="27" y="946"/>
                    <a:pt x="26" y="946"/>
                    <a:pt x="25" y="945"/>
                  </a:cubicBezTo>
                  <a:cubicBezTo>
                    <a:pt x="-5" y="919"/>
                    <a:pt x="-8" y="874"/>
                    <a:pt x="17" y="844"/>
                  </a:cubicBezTo>
                  <a:lnTo>
                    <a:pt x="717" y="25"/>
                  </a:lnTo>
                  <a:cubicBezTo>
                    <a:pt x="729" y="11"/>
                    <a:pt x="746" y="2"/>
                    <a:pt x="766" y="0"/>
                  </a:cubicBezTo>
                  <a:cubicBezTo>
                    <a:pt x="784" y="-1"/>
                    <a:pt x="803" y="5"/>
                    <a:pt x="818" y="17"/>
                  </a:cubicBezTo>
                  <a:cubicBezTo>
                    <a:pt x="819" y="18"/>
                    <a:pt x="819" y="21"/>
                    <a:pt x="818" y="22"/>
                  </a:cubicBezTo>
                  <a:cubicBezTo>
                    <a:pt x="817" y="23"/>
                    <a:pt x="814" y="24"/>
                    <a:pt x="813" y="22"/>
                  </a:cubicBezTo>
                  <a:cubicBezTo>
                    <a:pt x="800" y="11"/>
                    <a:pt x="783" y="6"/>
                    <a:pt x="766" y="7"/>
                  </a:cubicBezTo>
                  <a:cubicBezTo>
                    <a:pt x="749" y="8"/>
                    <a:pt x="733" y="16"/>
                    <a:pt x="722" y="30"/>
                  </a:cubicBezTo>
                  <a:lnTo>
                    <a:pt x="22" y="849"/>
                  </a:lnTo>
                  <a:cubicBezTo>
                    <a:pt x="-1" y="876"/>
                    <a:pt x="3" y="917"/>
                    <a:pt x="30" y="940"/>
                  </a:cubicBezTo>
                  <a:cubicBezTo>
                    <a:pt x="31" y="941"/>
                    <a:pt x="31" y="943"/>
                    <a:pt x="30" y="945"/>
                  </a:cubicBezTo>
                  <a:cubicBezTo>
                    <a:pt x="29" y="946"/>
                    <a:pt x="28" y="946"/>
                    <a:pt x="27" y="9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510;p30">
              <a:extLst>
                <a:ext uri="{FF2B5EF4-FFF2-40B4-BE49-F238E27FC236}">
                  <a16:creationId xmlns:a16="http://schemas.microsoft.com/office/drawing/2014/main" id="{ADEF6EDC-475D-77A7-6142-683CB8F7D4C8}"/>
                </a:ext>
              </a:extLst>
            </p:cNvPr>
            <p:cNvSpPr/>
            <p:nvPr/>
          </p:nvSpPr>
          <p:spPr>
            <a:xfrm>
              <a:off x="850378" y="1614335"/>
              <a:ext cx="1267304" cy="1023490"/>
            </a:xfrm>
            <a:custGeom>
              <a:avLst/>
              <a:gdLst/>
              <a:ahLst/>
              <a:cxnLst/>
              <a:rect l="l" t="t" r="r" b="b"/>
              <a:pathLst>
                <a:path w="1918" h="1549" extrusionOk="0">
                  <a:moveTo>
                    <a:pt x="1895" y="838"/>
                  </a:moveTo>
                  <a:cubicBezTo>
                    <a:pt x="1895" y="838"/>
                    <a:pt x="1484" y="237"/>
                    <a:pt x="1380" y="99"/>
                  </a:cubicBezTo>
                  <a:cubicBezTo>
                    <a:pt x="1208" y="-129"/>
                    <a:pt x="955" y="84"/>
                    <a:pt x="1039" y="263"/>
                  </a:cubicBezTo>
                  <a:cubicBezTo>
                    <a:pt x="1037" y="261"/>
                    <a:pt x="1035" y="259"/>
                    <a:pt x="1033" y="256"/>
                  </a:cubicBezTo>
                  <a:cubicBezTo>
                    <a:pt x="826" y="-3"/>
                    <a:pt x="537" y="267"/>
                    <a:pt x="660" y="469"/>
                  </a:cubicBezTo>
                  <a:cubicBezTo>
                    <a:pt x="457" y="241"/>
                    <a:pt x="197" y="481"/>
                    <a:pt x="286" y="674"/>
                  </a:cubicBezTo>
                  <a:cubicBezTo>
                    <a:pt x="92" y="603"/>
                    <a:pt x="-94" y="848"/>
                    <a:pt x="53" y="1008"/>
                  </a:cubicBezTo>
                  <a:cubicBezTo>
                    <a:pt x="336" y="1313"/>
                    <a:pt x="463" y="1451"/>
                    <a:pt x="545" y="1518"/>
                  </a:cubicBezTo>
                  <a:cubicBezTo>
                    <a:pt x="649" y="1602"/>
                    <a:pt x="896" y="1509"/>
                    <a:pt x="818" y="1315"/>
                  </a:cubicBezTo>
                  <a:cubicBezTo>
                    <a:pt x="859" y="1362"/>
                    <a:pt x="891" y="1398"/>
                    <a:pt x="910" y="1418"/>
                  </a:cubicBezTo>
                  <a:cubicBezTo>
                    <a:pt x="1018" y="1531"/>
                    <a:pt x="1297" y="1402"/>
                    <a:pt x="1238" y="1213"/>
                  </a:cubicBezTo>
                  <a:cubicBezTo>
                    <a:pt x="1281" y="1267"/>
                    <a:pt x="1313" y="1307"/>
                    <a:pt x="1331" y="1327"/>
                  </a:cubicBezTo>
                  <a:cubicBezTo>
                    <a:pt x="1446" y="1452"/>
                    <a:pt x="1769" y="1296"/>
                    <a:pt x="1642" y="1077"/>
                  </a:cubicBezTo>
                  <a:cubicBezTo>
                    <a:pt x="1642" y="1077"/>
                    <a:pt x="1639" y="1074"/>
                    <a:pt x="1635" y="1068"/>
                  </a:cubicBezTo>
                  <a:cubicBezTo>
                    <a:pt x="1747" y="1148"/>
                    <a:pt x="1995" y="1022"/>
                    <a:pt x="1895" y="838"/>
                  </a:cubicBezTo>
                  <a:close/>
                </a:path>
              </a:pathLst>
            </a:custGeom>
            <a:solidFill>
              <a:srgbClr val="6F3D2B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511;p30">
              <a:extLst>
                <a:ext uri="{FF2B5EF4-FFF2-40B4-BE49-F238E27FC236}">
                  <a16:creationId xmlns:a16="http://schemas.microsoft.com/office/drawing/2014/main" id="{A803859C-0F52-D67C-31F8-FF51933D82FF}"/>
                </a:ext>
              </a:extLst>
            </p:cNvPr>
            <p:cNvSpPr/>
            <p:nvPr/>
          </p:nvSpPr>
          <p:spPr>
            <a:xfrm>
              <a:off x="882094" y="1676445"/>
              <a:ext cx="1238892" cy="964684"/>
            </a:xfrm>
            <a:custGeom>
              <a:avLst/>
              <a:gdLst/>
              <a:ahLst/>
              <a:cxnLst/>
              <a:rect l="l" t="t" r="r" b="b"/>
              <a:pathLst>
                <a:path w="1875" h="1460" extrusionOk="0">
                  <a:moveTo>
                    <a:pt x="596" y="1460"/>
                  </a:moveTo>
                  <a:cubicBezTo>
                    <a:pt x="557" y="1460"/>
                    <a:pt x="521" y="1449"/>
                    <a:pt x="494" y="1428"/>
                  </a:cubicBezTo>
                  <a:cubicBezTo>
                    <a:pt x="415" y="1363"/>
                    <a:pt x="296" y="1235"/>
                    <a:pt x="36" y="954"/>
                  </a:cubicBezTo>
                  <a:lnTo>
                    <a:pt x="2" y="917"/>
                  </a:lnTo>
                  <a:cubicBezTo>
                    <a:pt x="0" y="915"/>
                    <a:pt x="0" y="912"/>
                    <a:pt x="2" y="910"/>
                  </a:cubicBezTo>
                  <a:cubicBezTo>
                    <a:pt x="4" y="908"/>
                    <a:pt x="7" y="908"/>
                    <a:pt x="9" y="910"/>
                  </a:cubicBezTo>
                  <a:lnTo>
                    <a:pt x="43" y="947"/>
                  </a:lnTo>
                  <a:cubicBezTo>
                    <a:pt x="303" y="1228"/>
                    <a:pt x="422" y="1356"/>
                    <a:pt x="501" y="1420"/>
                  </a:cubicBezTo>
                  <a:cubicBezTo>
                    <a:pt x="554" y="1464"/>
                    <a:pt x="652" y="1459"/>
                    <a:pt x="718" y="1410"/>
                  </a:cubicBezTo>
                  <a:cubicBezTo>
                    <a:pt x="778" y="1366"/>
                    <a:pt x="796" y="1297"/>
                    <a:pt x="765" y="1222"/>
                  </a:cubicBezTo>
                  <a:cubicBezTo>
                    <a:pt x="764" y="1220"/>
                    <a:pt x="765" y="1217"/>
                    <a:pt x="767" y="1216"/>
                  </a:cubicBezTo>
                  <a:cubicBezTo>
                    <a:pt x="769" y="1215"/>
                    <a:pt x="772" y="1215"/>
                    <a:pt x="774" y="1217"/>
                  </a:cubicBezTo>
                  <a:cubicBezTo>
                    <a:pt x="816" y="1266"/>
                    <a:pt x="847" y="1301"/>
                    <a:pt x="866" y="1320"/>
                  </a:cubicBezTo>
                  <a:cubicBezTo>
                    <a:pt x="922" y="1379"/>
                    <a:pt x="1023" y="1368"/>
                    <a:pt x="1093" y="1327"/>
                  </a:cubicBezTo>
                  <a:cubicBezTo>
                    <a:pt x="1157" y="1289"/>
                    <a:pt x="1215" y="1215"/>
                    <a:pt x="1186" y="1120"/>
                  </a:cubicBezTo>
                  <a:cubicBezTo>
                    <a:pt x="1185" y="1118"/>
                    <a:pt x="1186" y="1116"/>
                    <a:pt x="1189" y="1115"/>
                  </a:cubicBezTo>
                  <a:cubicBezTo>
                    <a:pt x="1191" y="1113"/>
                    <a:pt x="1193" y="1114"/>
                    <a:pt x="1195" y="1116"/>
                  </a:cubicBezTo>
                  <a:cubicBezTo>
                    <a:pt x="1241" y="1175"/>
                    <a:pt x="1271" y="1211"/>
                    <a:pt x="1287" y="1229"/>
                  </a:cubicBezTo>
                  <a:cubicBezTo>
                    <a:pt x="1348" y="1296"/>
                    <a:pt x="1466" y="1278"/>
                    <a:pt x="1540" y="1224"/>
                  </a:cubicBezTo>
                  <a:cubicBezTo>
                    <a:pt x="1622" y="1163"/>
                    <a:pt x="1641" y="1074"/>
                    <a:pt x="1590" y="986"/>
                  </a:cubicBezTo>
                  <a:lnTo>
                    <a:pt x="1583" y="977"/>
                  </a:lnTo>
                  <a:cubicBezTo>
                    <a:pt x="1582" y="975"/>
                    <a:pt x="1582" y="972"/>
                    <a:pt x="1584" y="970"/>
                  </a:cubicBezTo>
                  <a:cubicBezTo>
                    <a:pt x="1585" y="969"/>
                    <a:pt x="1588" y="968"/>
                    <a:pt x="1590" y="970"/>
                  </a:cubicBezTo>
                  <a:cubicBezTo>
                    <a:pt x="1647" y="1011"/>
                    <a:pt x="1747" y="997"/>
                    <a:pt x="1812" y="939"/>
                  </a:cubicBezTo>
                  <a:cubicBezTo>
                    <a:pt x="1870" y="888"/>
                    <a:pt x="1881" y="818"/>
                    <a:pt x="1843" y="746"/>
                  </a:cubicBezTo>
                  <a:cubicBezTo>
                    <a:pt x="1839" y="741"/>
                    <a:pt x="1431" y="144"/>
                    <a:pt x="1328" y="8"/>
                  </a:cubicBezTo>
                  <a:cubicBezTo>
                    <a:pt x="1326" y="5"/>
                    <a:pt x="1327" y="3"/>
                    <a:pt x="1329" y="1"/>
                  </a:cubicBezTo>
                  <a:cubicBezTo>
                    <a:pt x="1331" y="0"/>
                    <a:pt x="1334" y="0"/>
                    <a:pt x="1336" y="2"/>
                  </a:cubicBezTo>
                  <a:cubicBezTo>
                    <a:pt x="1439" y="139"/>
                    <a:pt x="1847" y="735"/>
                    <a:pt x="1851" y="741"/>
                  </a:cubicBezTo>
                  <a:cubicBezTo>
                    <a:pt x="1893" y="817"/>
                    <a:pt x="1880" y="892"/>
                    <a:pt x="1818" y="947"/>
                  </a:cubicBezTo>
                  <a:cubicBezTo>
                    <a:pt x="1757" y="1002"/>
                    <a:pt x="1665" y="1018"/>
                    <a:pt x="1603" y="989"/>
                  </a:cubicBezTo>
                  <a:cubicBezTo>
                    <a:pt x="1659" y="1095"/>
                    <a:pt x="1611" y="1184"/>
                    <a:pt x="1545" y="1232"/>
                  </a:cubicBezTo>
                  <a:cubicBezTo>
                    <a:pt x="1468" y="1289"/>
                    <a:pt x="1344" y="1307"/>
                    <a:pt x="1280" y="1236"/>
                  </a:cubicBezTo>
                  <a:cubicBezTo>
                    <a:pt x="1265" y="1220"/>
                    <a:pt x="1240" y="1189"/>
                    <a:pt x="1201" y="1140"/>
                  </a:cubicBezTo>
                  <a:cubicBezTo>
                    <a:pt x="1217" y="1230"/>
                    <a:pt x="1160" y="1299"/>
                    <a:pt x="1098" y="1336"/>
                  </a:cubicBezTo>
                  <a:cubicBezTo>
                    <a:pt x="1024" y="1379"/>
                    <a:pt x="918" y="1390"/>
                    <a:pt x="859" y="1327"/>
                  </a:cubicBezTo>
                  <a:cubicBezTo>
                    <a:pt x="842" y="1310"/>
                    <a:pt x="817" y="1282"/>
                    <a:pt x="783" y="1243"/>
                  </a:cubicBezTo>
                  <a:cubicBezTo>
                    <a:pt x="802" y="1313"/>
                    <a:pt x="781" y="1376"/>
                    <a:pt x="724" y="1419"/>
                  </a:cubicBezTo>
                  <a:cubicBezTo>
                    <a:pt x="687" y="1446"/>
                    <a:pt x="640" y="1460"/>
                    <a:pt x="596" y="14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512;p30">
              <a:extLst>
                <a:ext uri="{FF2B5EF4-FFF2-40B4-BE49-F238E27FC236}">
                  <a16:creationId xmlns:a16="http://schemas.microsoft.com/office/drawing/2014/main" id="{5DDA8CD0-EF3F-75A2-2B03-BA8398C6C35D}"/>
                </a:ext>
              </a:extLst>
            </p:cNvPr>
            <p:cNvSpPr/>
            <p:nvPr/>
          </p:nvSpPr>
          <p:spPr>
            <a:xfrm>
              <a:off x="1795241" y="1829737"/>
              <a:ext cx="664046" cy="502164"/>
            </a:xfrm>
            <a:custGeom>
              <a:avLst/>
              <a:gdLst/>
              <a:ahLst/>
              <a:cxnLst/>
              <a:rect l="l" t="t" r="r" b="b"/>
              <a:pathLst>
                <a:path w="1005" h="760" extrusionOk="0">
                  <a:moveTo>
                    <a:pt x="811" y="221"/>
                  </a:moveTo>
                  <a:cubicBezTo>
                    <a:pt x="811" y="221"/>
                    <a:pt x="293" y="38"/>
                    <a:pt x="154" y="1"/>
                  </a:cubicBezTo>
                  <a:cubicBezTo>
                    <a:pt x="56" y="-26"/>
                    <a:pt x="-112" y="261"/>
                    <a:pt x="108" y="402"/>
                  </a:cubicBezTo>
                  <a:cubicBezTo>
                    <a:pt x="328" y="543"/>
                    <a:pt x="919" y="760"/>
                    <a:pt x="919" y="760"/>
                  </a:cubicBezTo>
                  <a:cubicBezTo>
                    <a:pt x="919" y="760"/>
                    <a:pt x="982" y="629"/>
                    <a:pt x="1002" y="516"/>
                  </a:cubicBezTo>
                  <a:cubicBezTo>
                    <a:pt x="1017" y="430"/>
                    <a:pt x="976" y="285"/>
                    <a:pt x="811" y="221"/>
                  </a:cubicBezTo>
                  <a:close/>
                </a:path>
              </a:pathLst>
            </a:custGeom>
            <a:solidFill>
              <a:srgbClr val="6F3D2B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513;p30">
              <a:extLst>
                <a:ext uri="{FF2B5EF4-FFF2-40B4-BE49-F238E27FC236}">
                  <a16:creationId xmlns:a16="http://schemas.microsoft.com/office/drawing/2014/main" id="{66113A15-A6FA-7207-7EF8-4BB31D3C751B}"/>
                </a:ext>
              </a:extLst>
            </p:cNvPr>
            <p:cNvSpPr/>
            <p:nvPr/>
          </p:nvSpPr>
          <p:spPr>
            <a:xfrm>
              <a:off x="1791938" y="1825773"/>
              <a:ext cx="542470" cy="428161"/>
            </a:xfrm>
            <a:custGeom>
              <a:avLst/>
              <a:gdLst/>
              <a:ahLst/>
              <a:cxnLst/>
              <a:rect l="l" t="t" r="r" b="b"/>
              <a:pathLst>
                <a:path w="821" h="648" extrusionOk="0">
                  <a:moveTo>
                    <a:pt x="601" y="648"/>
                  </a:moveTo>
                  <a:cubicBezTo>
                    <a:pt x="601" y="648"/>
                    <a:pt x="600" y="648"/>
                    <a:pt x="599" y="648"/>
                  </a:cubicBezTo>
                  <a:cubicBezTo>
                    <a:pt x="451" y="585"/>
                    <a:pt x="202" y="470"/>
                    <a:pt x="111" y="412"/>
                  </a:cubicBezTo>
                  <a:cubicBezTo>
                    <a:pt x="-16" y="331"/>
                    <a:pt x="-17" y="204"/>
                    <a:pt x="24" y="112"/>
                  </a:cubicBezTo>
                  <a:cubicBezTo>
                    <a:pt x="57" y="37"/>
                    <a:pt x="116" y="-10"/>
                    <a:pt x="161" y="2"/>
                  </a:cubicBezTo>
                  <a:cubicBezTo>
                    <a:pt x="298" y="39"/>
                    <a:pt x="813" y="220"/>
                    <a:pt x="818" y="222"/>
                  </a:cubicBezTo>
                  <a:cubicBezTo>
                    <a:pt x="821" y="223"/>
                    <a:pt x="822" y="226"/>
                    <a:pt x="821" y="228"/>
                  </a:cubicBezTo>
                  <a:cubicBezTo>
                    <a:pt x="820" y="231"/>
                    <a:pt x="817" y="232"/>
                    <a:pt x="815" y="231"/>
                  </a:cubicBezTo>
                  <a:cubicBezTo>
                    <a:pt x="810" y="229"/>
                    <a:pt x="295" y="49"/>
                    <a:pt x="158" y="11"/>
                  </a:cubicBezTo>
                  <a:cubicBezTo>
                    <a:pt x="119" y="0"/>
                    <a:pt x="64" y="46"/>
                    <a:pt x="33" y="116"/>
                  </a:cubicBezTo>
                  <a:cubicBezTo>
                    <a:pt x="-6" y="204"/>
                    <a:pt x="-5" y="326"/>
                    <a:pt x="116" y="403"/>
                  </a:cubicBezTo>
                  <a:cubicBezTo>
                    <a:pt x="207" y="462"/>
                    <a:pt x="456" y="576"/>
                    <a:pt x="603" y="639"/>
                  </a:cubicBezTo>
                  <a:cubicBezTo>
                    <a:pt x="606" y="640"/>
                    <a:pt x="607" y="643"/>
                    <a:pt x="606" y="645"/>
                  </a:cubicBezTo>
                  <a:cubicBezTo>
                    <a:pt x="605" y="647"/>
                    <a:pt x="603" y="648"/>
                    <a:pt x="601" y="6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514;p30">
              <a:extLst>
                <a:ext uri="{FF2B5EF4-FFF2-40B4-BE49-F238E27FC236}">
                  <a16:creationId xmlns:a16="http://schemas.microsoft.com/office/drawing/2014/main" id="{075D8D0D-5C73-D11A-7B6E-71DE1FD65209}"/>
                </a:ext>
              </a:extLst>
            </p:cNvPr>
            <p:cNvSpPr/>
            <p:nvPr/>
          </p:nvSpPr>
          <p:spPr>
            <a:xfrm>
              <a:off x="1046619" y="2069587"/>
              <a:ext cx="336979" cy="403714"/>
            </a:xfrm>
            <a:custGeom>
              <a:avLst/>
              <a:gdLst/>
              <a:ahLst/>
              <a:cxnLst/>
              <a:rect l="l" t="t" r="r" b="b"/>
              <a:pathLst>
                <a:path w="510" h="611" extrusionOk="0">
                  <a:moveTo>
                    <a:pt x="505" y="611"/>
                  </a:moveTo>
                  <a:cubicBezTo>
                    <a:pt x="503" y="611"/>
                    <a:pt x="502" y="610"/>
                    <a:pt x="501" y="609"/>
                  </a:cubicBezTo>
                  <a:lnTo>
                    <a:pt x="1" y="8"/>
                  </a:lnTo>
                  <a:cubicBezTo>
                    <a:pt x="0" y="6"/>
                    <a:pt x="0" y="3"/>
                    <a:pt x="2" y="1"/>
                  </a:cubicBezTo>
                  <a:cubicBezTo>
                    <a:pt x="4" y="-1"/>
                    <a:pt x="7" y="-1"/>
                    <a:pt x="9" y="1"/>
                  </a:cubicBezTo>
                  <a:lnTo>
                    <a:pt x="509" y="603"/>
                  </a:lnTo>
                  <a:cubicBezTo>
                    <a:pt x="510" y="605"/>
                    <a:pt x="510" y="608"/>
                    <a:pt x="508" y="610"/>
                  </a:cubicBezTo>
                  <a:cubicBezTo>
                    <a:pt x="507" y="611"/>
                    <a:pt x="506" y="611"/>
                    <a:pt x="505" y="6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515;p30">
              <a:extLst>
                <a:ext uri="{FF2B5EF4-FFF2-40B4-BE49-F238E27FC236}">
                  <a16:creationId xmlns:a16="http://schemas.microsoft.com/office/drawing/2014/main" id="{2DCCAAFD-089C-999C-1CBE-B1188BD58EB4}"/>
                </a:ext>
              </a:extLst>
            </p:cNvPr>
            <p:cNvSpPr/>
            <p:nvPr/>
          </p:nvSpPr>
          <p:spPr>
            <a:xfrm>
              <a:off x="1292415" y="1933474"/>
              <a:ext cx="370016" cy="473092"/>
            </a:xfrm>
            <a:custGeom>
              <a:avLst/>
              <a:gdLst/>
              <a:ahLst/>
              <a:cxnLst/>
              <a:rect l="l" t="t" r="r" b="b"/>
              <a:pathLst>
                <a:path w="560" h="716" extrusionOk="0">
                  <a:moveTo>
                    <a:pt x="555" y="716"/>
                  </a:moveTo>
                  <a:cubicBezTo>
                    <a:pt x="554" y="716"/>
                    <a:pt x="552" y="715"/>
                    <a:pt x="551" y="714"/>
                  </a:cubicBezTo>
                  <a:lnTo>
                    <a:pt x="2" y="8"/>
                  </a:lnTo>
                  <a:cubicBezTo>
                    <a:pt x="0" y="6"/>
                    <a:pt x="-1" y="3"/>
                    <a:pt x="2" y="1"/>
                  </a:cubicBezTo>
                  <a:cubicBezTo>
                    <a:pt x="4" y="-1"/>
                    <a:pt x="8" y="-1"/>
                    <a:pt x="9" y="2"/>
                  </a:cubicBezTo>
                  <a:lnTo>
                    <a:pt x="559" y="708"/>
                  </a:lnTo>
                  <a:cubicBezTo>
                    <a:pt x="561" y="710"/>
                    <a:pt x="560" y="713"/>
                    <a:pt x="558" y="715"/>
                  </a:cubicBezTo>
                  <a:cubicBezTo>
                    <a:pt x="557" y="716"/>
                    <a:pt x="556" y="716"/>
                    <a:pt x="555" y="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516;p30">
              <a:extLst>
                <a:ext uri="{FF2B5EF4-FFF2-40B4-BE49-F238E27FC236}">
                  <a16:creationId xmlns:a16="http://schemas.microsoft.com/office/drawing/2014/main" id="{33AF8261-D992-1D91-FF51-AFC1AAE247FC}"/>
                </a:ext>
              </a:extLst>
            </p:cNvPr>
            <p:cNvSpPr/>
            <p:nvPr/>
          </p:nvSpPr>
          <p:spPr>
            <a:xfrm>
              <a:off x="1538873" y="1793396"/>
              <a:ext cx="385874" cy="517361"/>
            </a:xfrm>
            <a:custGeom>
              <a:avLst/>
              <a:gdLst/>
              <a:ahLst/>
              <a:cxnLst/>
              <a:rect l="l" t="t" r="r" b="b"/>
              <a:pathLst>
                <a:path w="584" h="783" extrusionOk="0">
                  <a:moveTo>
                    <a:pt x="579" y="783"/>
                  </a:moveTo>
                  <a:cubicBezTo>
                    <a:pt x="578" y="783"/>
                    <a:pt x="576" y="782"/>
                    <a:pt x="575" y="781"/>
                  </a:cubicBezTo>
                  <a:lnTo>
                    <a:pt x="1" y="7"/>
                  </a:lnTo>
                  <a:cubicBezTo>
                    <a:pt x="0" y="5"/>
                    <a:pt x="0" y="2"/>
                    <a:pt x="2" y="0"/>
                  </a:cubicBezTo>
                  <a:cubicBezTo>
                    <a:pt x="4" y="-1"/>
                    <a:pt x="7" y="-1"/>
                    <a:pt x="9" y="2"/>
                  </a:cubicBezTo>
                  <a:lnTo>
                    <a:pt x="583" y="775"/>
                  </a:lnTo>
                  <a:cubicBezTo>
                    <a:pt x="584" y="777"/>
                    <a:pt x="584" y="781"/>
                    <a:pt x="582" y="782"/>
                  </a:cubicBezTo>
                  <a:cubicBezTo>
                    <a:pt x="581" y="783"/>
                    <a:pt x="580" y="783"/>
                    <a:pt x="579" y="7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517;p30">
              <a:extLst>
                <a:ext uri="{FF2B5EF4-FFF2-40B4-BE49-F238E27FC236}">
                  <a16:creationId xmlns:a16="http://schemas.microsoft.com/office/drawing/2014/main" id="{993E9122-8A65-E6FA-0ED5-01D181F068EE}"/>
                </a:ext>
              </a:extLst>
            </p:cNvPr>
            <p:cNvSpPr/>
            <p:nvPr/>
          </p:nvSpPr>
          <p:spPr>
            <a:xfrm>
              <a:off x="1129872" y="2399958"/>
              <a:ext cx="127523" cy="101094"/>
            </a:xfrm>
            <a:custGeom>
              <a:avLst/>
              <a:gdLst/>
              <a:ahLst/>
              <a:cxnLst/>
              <a:rect l="l" t="t" r="r" b="b"/>
              <a:pathLst>
                <a:path w="193" h="153" extrusionOk="0">
                  <a:moveTo>
                    <a:pt x="5" y="153"/>
                  </a:moveTo>
                  <a:cubicBezTo>
                    <a:pt x="3" y="153"/>
                    <a:pt x="1" y="151"/>
                    <a:pt x="0" y="149"/>
                  </a:cubicBezTo>
                  <a:cubicBezTo>
                    <a:pt x="0" y="146"/>
                    <a:pt x="2" y="143"/>
                    <a:pt x="5" y="143"/>
                  </a:cubicBezTo>
                  <a:cubicBezTo>
                    <a:pt x="6" y="143"/>
                    <a:pt x="157" y="123"/>
                    <a:pt x="183" y="4"/>
                  </a:cubicBezTo>
                  <a:cubicBezTo>
                    <a:pt x="184" y="2"/>
                    <a:pt x="186" y="0"/>
                    <a:pt x="189" y="0"/>
                  </a:cubicBezTo>
                  <a:cubicBezTo>
                    <a:pt x="192" y="1"/>
                    <a:pt x="193" y="4"/>
                    <a:pt x="193" y="6"/>
                  </a:cubicBezTo>
                  <a:cubicBezTo>
                    <a:pt x="165" y="132"/>
                    <a:pt x="7" y="152"/>
                    <a:pt x="6" y="153"/>
                  </a:cubicBezTo>
                  <a:lnTo>
                    <a:pt x="5" y="15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0075" rIns="90000" bIns="10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518;p30">
              <a:extLst>
                <a:ext uri="{FF2B5EF4-FFF2-40B4-BE49-F238E27FC236}">
                  <a16:creationId xmlns:a16="http://schemas.microsoft.com/office/drawing/2014/main" id="{6D913211-3CBF-71F7-D54A-3CB350D06BAB}"/>
                </a:ext>
              </a:extLst>
            </p:cNvPr>
            <p:cNvSpPr/>
            <p:nvPr/>
          </p:nvSpPr>
          <p:spPr>
            <a:xfrm>
              <a:off x="1395491" y="2304150"/>
              <a:ext cx="126863" cy="101094"/>
            </a:xfrm>
            <a:custGeom>
              <a:avLst/>
              <a:gdLst/>
              <a:ahLst/>
              <a:cxnLst/>
              <a:rect l="l" t="t" r="r" b="b"/>
              <a:pathLst>
                <a:path w="192" h="153" extrusionOk="0">
                  <a:moveTo>
                    <a:pt x="5" y="153"/>
                  </a:moveTo>
                  <a:cubicBezTo>
                    <a:pt x="2" y="153"/>
                    <a:pt x="0" y="151"/>
                    <a:pt x="0" y="148"/>
                  </a:cubicBezTo>
                  <a:cubicBezTo>
                    <a:pt x="-1" y="146"/>
                    <a:pt x="1" y="143"/>
                    <a:pt x="4" y="143"/>
                  </a:cubicBezTo>
                  <a:cubicBezTo>
                    <a:pt x="5" y="143"/>
                    <a:pt x="156" y="123"/>
                    <a:pt x="183" y="4"/>
                  </a:cubicBezTo>
                  <a:cubicBezTo>
                    <a:pt x="183" y="1"/>
                    <a:pt x="185" y="0"/>
                    <a:pt x="188" y="0"/>
                  </a:cubicBezTo>
                  <a:cubicBezTo>
                    <a:pt x="190" y="1"/>
                    <a:pt x="193" y="3"/>
                    <a:pt x="192" y="6"/>
                  </a:cubicBezTo>
                  <a:cubicBezTo>
                    <a:pt x="164" y="132"/>
                    <a:pt x="7" y="152"/>
                    <a:pt x="5" y="152"/>
                  </a:cubicBezTo>
                  <a:lnTo>
                    <a:pt x="5" y="152"/>
                  </a:lnTo>
                  <a:lnTo>
                    <a:pt x="5" y="15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0075" rIns="90000" bIns="10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519;p30">
              <a:extLst>
                <a:ext uri="{FF2B5EF4-FFF2-40B4-BE49-F238E27FC236}">
                  <a16:creationId xmlns:a16="http://schemas.microsoft.com/office/drawing/2014/main" id="{2BEC9FCC-B3AC-F226-DBBD-FBFA96AC3933}"/>
                </a:ext>
              </a:extLst>
            </p:cNvPr>
            <p:cNvSpPr/>
            <p:nvPr/>
          </p:nvSpPr>
          <p:spPr>
            <a:xfrm>
              <a:off x="1661110" y="2220896"/>
              <a:ext cx="127523" cy="101094"/>
            </a:xfrm>
            <a:custGeom>
              <a:avLst/>
              <a:gdLst/>
              <a:ahLst/>
              <a:cxnLst/>
              <a:rect l="l" t="t" r="r" b="b"/>
              <a:pathLst>
                <a:path w="193" h="153" extrusionOk="0">
                  <a:moveTo>
                    <a:pt x="5" y="153"/>
                  </a:moveTo>
                  <a:cubicBezTo>
                    <a:pt x="3" y="153"/>
                    <a:pt x="0" y="151"/>
                    <a:pt x="0" y="148"/>
                  </a:cubicBezTo>
                  <a:cubicBezTo>
                    <a:pt x="0" y="145"/>
                    <a:pt x="2" y="143"/>
                    <a:pt x="4" y="143"/>
                  </a:cubicBezTo>
                  <a:cubicBezTo>
                    <a:pt x="6" y="143"/>
                    <a:pt x="156" y="123"/>
                    <a:pt x="183" y="4"/>
                  </a:cubicBezTo>
                  <a:cubicBezTo>
                    <a:pt x="184" y="1"/>
                    <a:pt x="186" y="-1"/>
                    <a:pt x="189" y="0"/>
                  </a:cubicBezTo>
                  <a:cubicBezTo>
                    <a:pt x="192" y="1"/>
                    <a:pt x="193" y="3"/>
                    <a:pt x="193" y="6"/>
                  </a:cubicBezTo>
                  <a:cubicBezTo>
                    <a:pt x="165" y="132"/>
                    <a:pt x="7" y="152"/>
                    <a:pt x="6" y="152"/>
                  </a:cubicBezTo>
                  <a:lnTo>
                    <a:pt x="5" y="152"/>
                  </a:lnTo>
                  <a:lnTo>
                    <a:pt x="5" y="15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0075" rIns="90000" bIns="100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520;p30">
              <a:extLst>
                <a:ext uri="{FF2B5EF4-FFF2-40B4-BE49-F238E27FC236}">
                  <a16:creationId xmlns:a16="http://schemas.microsoft.com/office/drawing/2014/main" id="{C0B4E338-C802-4EF6-AD0A-2D65EDDB6ADF}"/>
                </a:ext>
              </a:extLst>
            </p:cNvPr>
            <p:cNvSpPr/>
            <p:nvPr/>
          </p:nvSpPr>
          <p:spPr>
            <a:xfrm>
              <a:off x="1858012" y="2123107"/>
              <a:ext cx="66074" cy="26430"/>
            </a:xfrm>
            <a:custGeom>
              <a:avLst/>
              <a:gdLst/>
              <a:ahLst/>
              <a:cxnLst/>
              <a:rect l="l" t="t" r="r" b="b"/>
              <a:pathLst>
                <a:path w="100" h="40" extrusionOk="0">
                  <a:moveTo>
                    <a:pt x="5" y="40"/>
                  </a:moveTo>
                  <a:cubicBezTo>
                    <a:pt x="2" y="40"/>
                    <a:pt x="0" y="38"/>
                    <a:pt x="0" y="35"/>
                  </a:cubicBezTo>
                  <a:cubicBezTo>
                    <a:pt x="-1" y="33"/>
                    <a:pt x="1" y="30"/>
                    <a:pt x="4" y="30"/>
                  </a:cubicBezTo>
                  <a:cubicBezTo>
                    <a:pt x="5" y="30"/>
                    <a:pt x="49" y="24"/>
                    <a:pt x="93" y="0"/>
                  </a:cubicBezTo>
                  <a:cubicBezTo>
                    <a:pt x="96" y="-1"/>
                    <a:pt x="99" y="1"/>
                    <a:pt x="100" y="3"/>
                  </a:cubicBezTo>
                  <a:cubicBezTo>
                    <a:pt x="101" y="6"/>
                    <a:pt x="101" y="8"/>
                    <a:pt x="98" y="9"/>
                  </a:cubicBezTo>
                  <a:cubicBezTo>
                    <a:pt x="52" y="34"/>
                    <a:pt x="7" y="40"/>
                    <a:pt x="5" y="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521;p30">
              <a:extLst>
                <a:ext uri="{FF2B5EF4-FFF2-40B4-BE49-F238E27FC236}">
                  <a16:creationId xmlns:a16="http://schemas.microsoft.com/office/drawing/2014/main" id="{1E88E460-8124-ADDD-16D4-3C3C40EDE8C2}"/>
                </a:ext>
              </a:extLst>
            </p:cNvPr>
            <p:cNvSpPr/>
            <p:nvPr/>
          </p:nvSpPr>
          <p:spPr>
            <a:xfrm>
              <a:off x="1860655" y="1877311"/>
              <a:ext cx="238528" cy="63431"/>
            </a:xfrm>
            <a:custGeom>
              <a:avLst/>
              <a:gdLst/>
              <a:ahLst/>
              <a:cxnLst/>
              <a:rect l="l" t="t" r="r" b="b"/>
              <a:pathLst>
                <a:path w="361" h="96" extrusionOk="0">
                  <a:moveTo>
                    <a:pt x="260" y="96"/>
                  </a:moveTo>
                  <a:cubicBezTo>
                    <a:pt x="254" y="96"/>
                    <a:pt x="248" y="95"/>
                    <a:pt x="242" y="93"/>
                  </a:cubicBezTo>
                  <a:cubicBezTo>
                    <a:pt x="162" y="70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2" y="0"/>
                    <a:pt x="5" y="-1"/>
                    <a:pt x="7" y="0"/>
                  </a:cubicBezTo>
                  <a:cubicBezTo>
                    <a:pt x="9" y="1"/>
                    <a:pt x="165" y="61"/>
                    <a:pt x="245" y="84"/>
                  </a:cubicBezTo>
                  <a:cubicBezTo>
                    <a:pt x="293" y="97"/>
                    <a:pt x="352" y="37"/>
                    <a:pt x="353" y="37"/>
                  </a:cubicBezTo>
                  <a:cubicBezTo>
                    <a:pt x="355" y="35"/>
                    <a:pt x="358" y="34"/>
                    <a:pt x="360" y="37"/>
                  </a:cubicBezTo>
                  <a:cubicBezTo>
                    <a:pt x="362" y="38"/>
                    <a:pt x="362" y="41"/>
                    <a:pt x="360" y="44"/>
                  </a:cubicBezTo>
                  <a:cubicBezTo>
                    <a:pt x="358" y="46"/>
                    <a:pt x="308" y="96"/>
                    <a:pt x="260" y="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522;p30">
              <a:extLst>
                <a:ext uri="{FF2B5EF4-FFF2-40B4-BE49-F238E27FC236}">
                  <a16:creationId xmlns:a16="http://schemas.microsoft.com/office/drawing/2014/main" id="{BD3AAFEF-5A89-6EA8-21CC-80A13EBC4737}"/>
                </a:ext>
              </a:extLst>
            </p:cNvPr>
            <p:cNvSpPr/>
            <p:nvPr/>
          </p:nvSpPr>
          <p:spPr>
            <a:xfrm>
              <a:off x="1043976" y="4409935"/>
              <a:ext cx="463841" cy="144042"/>
            </a:xfrm>
            <a:custGeom>
              <a:avLst/>
              <a:gdLst/>
              <a:ahLst/>
              <a:cxnLst/>
              <a:rect l="l" t="t" r="r" b="b"/>
              <a:pathLst>
                <a:path w="702" h="218" extrusionOk="0">
                  <a:moveTo>
                    <a:pt x="38" y="0"/>
                  </a:moveTo>
                  <a:cubicBezTo>
                    <a:pt x="38" y="0"/>
                    <a:pt x="180" y="41"/>
                    <a:pt x="225" y="157"/>
                  </a:cubicBezTo>
                  <a:cubicBezTo>
                    <a:pt x="225" y="157"/>
                    <a:pt x="300" y="84"/>
                    <a:pt x="433" y="78"/>
                  </a:cubicBezTo>
                  <a:cubicBezTo>
                    <a:pt x="569" y="72"/>
                    <a:pt x="676" y="171"/>
                    <a:pt x="702" y="218"/>
                  </a:cubicBezTo>
                  <a:lnTo>
                    <a:pt x="0" y="21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3475" rIns="90000" bIns="33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523;p30">
              <a:extLst>
                <a:ext uri="{FF2B5EF4-FFF2-40B4-BE49-F238E27FC236}">
                  <a16:creationId xmlns:a16="http://schemas.microsoft.com/office/drawing/2014/main" id="{EF1FCA7D-95E0-D539-18E4-B1349E10E5E8}"/>
                </a:ext>
              </a:extLst>
            </p:cNvPr>
            <p:cNvSpPr/>
            <p:nvPr/>
          </p:nvSpPr>
          <p:spPr>
            <a:xfrm>
              <a:off x="835842" y="4442311"/>
              <a:ext cx="714263" cy="186329"/>
            </a:xfrm>
            <a:custGeom>
              <a:avLst/>
              <a:gdLst/>
              <a:ahLst/>
              <a:cxnLst/>
              <a:rect l="l" t="t" r="r" b="b"/>
              <a:pathLst>
                <a:path w="1081" h="282" extrusionOk="0">
                  <a:moveTo>
                    <a:pt x="2" y="280"/>
                  </a:moveTo>
                  <a:cubicBezTo>
                    <a:pt x="2" y="280"/>
                    <a:pt x="-28" y="96"/>
                    <a:pt x="146" y="23"/>
                  </a:cubicBezTo>
                  <a:cubicBezTo>
                    <a:pt x="375" y="-72"/>
                    <a:pt x="532" y="162"/>
                    <a:pt x="532" y="162"/>
                  </a:cubicBezTo>
                  <a:cubicBezTo>
                    <a:pt x="532" y="162"/>
                    <a:pt x="614" y="38"/>
                    <a:pt x="794" y="57"/>
                  </a:cubicBezTo>
                  <a:cubicBezTo>
                    <a:pt x="1028" y="82"/>
                    <a:pt x="1081" y="282"/>
                    <a:pt x="1081" y="282"/>
                  </a:cubicBezTo>
                  <a:lnTo>
                    <a:pt x="2" y="28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524;p30">
              <a:extLst>
                <a:ext uri="{FF2B5EF4-FFF2-40B4-BE49-F238E27FC236}">
                  <a16:creationId xmlns:a16="http://schemas.microsoft.com/office/drawing/2014/main" id="{F6BFC344-ACBC-EFB1-F03D-D192FF6E7881}"/>
                </a:ext>
              </a:extLst>
            </p:cNvPr>
            <p:cNvSpPr/>
            <p:nvPr/>
          </p:nvSpPr>
          <p:spPr>
            <a:xfrm>
              <a:off x="175098" y="1200711"/>
              <a:ext cx="1680929" cy="2422282"/>
            </a:xfrm>
            <a:custGeom>
              <a:avLst/>
              <a:gdLst/>
              <a:ahLst/>
              <a:cxnLst/>
              <a:rect l="l" t="t" r="r" b="b"/>
              <a:pathLst>
                <a:path w="2544" h="3666" extrusionOk="0">
                  <a:moveTo>
                    <a:pt x="10" y="3666"/>
                  </a:moveTo>
                  <a:lnTo>
                    <a:pt x="0" y="3666"/>
                  </a:lnTo>
                  <a:lnTo>
                    <a:pt x="0" y="1468"/>
                  </a:lnTo>
                  <a:lnTo>
                    <a:pt x="716" y="1468"/>
                  </a:lnTo>
                  <a:lnTo>
                    <a:pt x="716" y="597"/>
                  </a:lnTo>
                  <a:lnTo>
                    <a:pt x="1128" y="184"/>
                  </a:lnTo>
                  <a:lnTo>
                    <a:pt x="1515" y="184"/>
                  </a:lnTo>
                  <a:lnTo>
                    <a:pt x="1515" y="708"/>
                  </a:lnTo>
                  <a:lnTo>
                    <a:pt x="1672" y="708"/>
                  </a:lnTo>
                  <a:lnTo>
                    <a:pt x="1672" y="0"/>
                  </a:lnTo>
                  <a:lnTo>
                    <a:pt x="2544" y="0"/>
                  </a:lnTo>
                  <a:lnTo>
                    <a:pt x="2544" y="494"/>
                  </a:lnTo>
                  <a:lnTo>
                    <a:pt x="2534" y="494"/>
                  </a:lnTo>
                  <a:lnTo>
                    <a:pt x="2534" y="11"/>
                  </a:lnTo>
                  <a:lnTo>
                    <a:pt x="1683" y="11"/>
                  </a:lnTo>
                  <a:lnTo>
                    <a:pt x="1683" y="718"/>
                  </a:lnTo>
                  <a:lnTo>
                    <a:pt x="1505" y="718"/>
                  </a:lnTo>
                  <a:lnTo>
                    <a:pt x="1505" y="195"/>
                  </a:lnTo>
                  <a:lnTo>
                    <a:pt x="1132" y="195"/>
                  </a:lnTo>
                  <a:lnTo>
                    <a:pt x="726" y="601"/>
                  </a:lnTo>
                  <a:lnTo>
                    <a:pt x="726" y="1478"/>
                  </a:lnTo>
                  <a:lnTo>
                    <a:pt x="10" y="1478"/>
                  </a:lnTo>
                  <a:lnTo>
                    <a:pt x="10" y="366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525;p30">
              <a:extLst>
                <a:ext uri="{FF2B5EF4-FFF2-40B4-BE49-F238E27FC236}">
                  <a16:creationId xmlns:a16="http://schemas.microsoft.com/office/drawing/2014/main" id="{EBE24D91-1296-0E14-58A4-3076968C27DB}"/>
                </a:ext>
              </a:extLst>
            </p:cNvPr>
            <p:cNvSpPr/>
            <p:nvPr/>
          </p:nvSpPr>
          <p:spPr>
            <a:xfrm>
              <a:off x="2418323" y="1935456"/>
              <a:ext cx="709637" cy="1687536"/>
            </a:xfrm>
            <a:custGeom>
              <a:avLst/>
              <a:gdLst/>
              <a:ahLst/>
              <a:cxnLst/>
              <a:rect l="l" t="t" r="r" b="b"/>
              <a:pathLst>
                <a:path w="1074" h="2554" extrusionOk="0">
                  <a:moveTo>
                    <a:pt x="1074" y="2554"/>
                  </a:moveTo>
                  <a:lnTo>
                    <a:pt x="1063" y="2554"/>
                  </a:lnTo>
                  <a:lnTo>
                    <a:pt x="1063" y="1252"/>
                  </a:lnTo>
                  <a:lnTo>
                    <a:pt x="526" y="901"/>
                  </a:lnTo>
                  <a:lnTo>
                    <a:pt x="526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37" y="0"/>
                  </a:lnTo>
                  <a:lnTo>
                    <a:pt x="537" y="895"/>
                  </a:lnTo>
                  <a:lnTo>
                    <a:pt x="1074" y="1246"/>
                  </a:lnTo>
                  <a:lnTo>
                    <a:pt x="1074" y="25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526;p30">
              <a:extLst>
                <a:ext uri="{FF2B5EF4-FFF2-40B4-BE49-F238E27FC236}">
                  <a16:creationId xmlns:a16="http://schemas.microsoft.com/office/drawing/2014/main" id="{DB2C2022-82FA-EC53-B8D6-0E74FAAE02B3}"/>
                </a:ext>
              </a:extLst>
            </p:cNvPr>
            <p:cNvSpPr/>
            <p:nvPr/>
          </p:nvSpPr>
          <p:spPr>
            <a:xfrm>
              <a:off x="361428" y="1277357"/>
              <a:ext cx="86557" cy="896628"/>
            </a:xfrm>
            <a:custGeom>
              <a:avLst/>
              <a:gdLst/>
              <a:ahLst/>
              <a:cxnLst/>
              <a:rect l="l" t="t" r="r" b="b"/>
              <a:pathLst>
                <a:path w="131" h="1357" extrusionOk="0">
                  <a:moveTo>
                    <a:pt x="131" y="0"/>
                  </a:moveTo>
                  <a:lnTo>
                    <a:pt x="131" y="1357"/>
                  </a:lnTo>
                  <a:lnTo>
                    <a:pt x="0" y="1357"/>
                  </a:lnTo>
                  <a:lnTo>
                    <a:pt x="0" y="11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527;p30">
              <a:extLst>
                <a:ext uri="{FF2B5EF4-FFF2-40B4-BE49-F238E27FC236}">
                  <a16:creationId xmlns:a16="http://schemas.microsoft.com/office/drawing/2014/main" id="{CF513093-C1B4-5E2A-E7A8-E242F9621BF7}"/>
                </a:ext>
              </a:extLst>
            </p:cNvPr>
            <p:cNvSpPr/>
            <p:nvPr/>
          </p:nvSpPr>
          <p:spPr>
            <a:xfrm>
              <a:off x="457896" y="1277357"/>
              <a:ext cx="15858" cy="896628"/>
            </a:xfrm>
            <a:custGeom>
              <a:avLst/>
              <a:gdLst/>
              <a:ahLst/>
              <a:cxnLst/>
              <a:rect l="l" t="t" r="r" b="b"/>
              <a:pathLst>
                <a:path w="24" h="1357" extrusionOk="0">
                  <a:moveTo>
                    <a:pt x="0" y="0"/>
                  </a:moveTo>
                  <a:lnTo>
                    <a:pt x="24" y="0"/>
                  </a:lnTo>
                  <a:lnTo>
                    <a:pt x="24" y="1357"/>
                  </a:lnTo>
                  <a:lnTo>
                    <a:pt x="0" y="1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528;p30">
              <a:extLst>
                <a:ext uri="{FF2B5EF4-FFF2-40B4-BE49-F238E27FC236}">
                  <a16:creationId xmlns:a16="http://schemas.microsoft.com/office/drawing/2014/main" id="{3ABDAC10-7F1F-BDD0-E118-F15C7E361F08}"/>
                </a:ext>
              </a:extLst>
            </p:cNvPr>
            <p:cNvSpPr/>
            <p:nvPr/>
          </p:nvSpPr>
          <p:spPr>
            <a:xfrm>
              <a:off x="457896" y="1470293"/>
              <a:ext cx="15858" cy="13215"/>
            </a:xfrm>
            <a:custGeom>
              <a:avLst/>
              <a:gdLst/>
              <a:ahLst/>
              <a:cxnLst/>
              <a:rect l="l" t="t" r="r" b="b"/>
              <a:pathLst>
                <a:path w="24" h="20" extrusionOk="0">
                  <a:moveTo>
                    <a:pt x="0" y="0"/>
                  </a:moveTo>
                  <a:lnTo>
                    <a:pt x="24" y="0"/>
                  </a:lnTo>
                  <a:lnTo>
                    <a:pt x="24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529;p30">
              <a:extLst>
                <a:ext uri="{FF2B5EF4-FFF2-40B4-BE49-F238E27FC236}">
                  <a16:creationId xmlns:a16="http://schemas.microsoft.com/office/drawing/2014/main" id="{4E1DEA7E-97E8-0BE1-94C5-88D8F7D4B8E6}"/>
                </a:ext>
              </a:extLst>
            </p:cNvPr>
            <p:cNvSpPr/>
            <p:nvPr/>
          </p:nvSpPr>
          <p:spPr>
            <a:xfrm>
              <a:off x="375303" y="1470293"/>
              <a:ext cx="72021" cy="13215"/>
            </a:xfrm>
            <a:custGeom>
              <a:avLst/>
              <a:gdLst/>
              <a:ahLst/>
              <a:cxnLst/>
              <a:rect l="l" t="t" r="r" b="b"/>
              <a:pathLst>
                <a:path w="109" h="20" extrusionOk="0">
                  <a:moveTo>
                    <a:pt x="0" y="0"/>
                  </a:moveTo>
                  <a:lnTo>
                    <a:pt x="109" y="0"/>
                  </a:lnTo>
                  <a:lnTo>
                    <a:pt x="109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530;p30">
              <a:extLst>
                <a:ext uri="{FF2B5EF4-FFF2-40B4-BE49-F238E27FC236}">
                  <a16:creationId xmlns:a16="http://schemas.microsoft.com/office/drawing/2014/main" id="{1E906840-1331-E710-D4E2-7105F3E75735}"/>
                </a:ext>
              </a:extLst>
            </p:cNvPr>
            <p:cNvSpPr/>
            <p:nvPr/>
          </p:nvSpPr>
          <p:spPr>
            <a:xfrm>
              <a:off x="202188" y="1426684"/>
              <a:ext cx="813374" cy="43609"/>
            </a:xfrm>
            <a:custGeom>
              <a:avLst/>
              <a:gdLst/>
              <a:ahLst/>
              <a:cxnLst/>
              <a:rect l="l" t="t" r="r" b="b"/>
              <a:pathLst>
                <a:path w="1231" h="66" extrusionOk="0">
                  <a:moveTo>
                    <a:pt x="0" y="0"/>
                  </a:moveTo>
                  <a:lnTo>
                    <a:pt x="1231" y="0"/>
                  </a:lnTo>
                  <a:lnTo>
                    <a:pt x="1231" y="66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531;p30">
              <a:extLst>
                <a:ext uri="{FF2B5EF4-FFF2-40B4-BE49-F238E27FC236}">
                  <a16:creationId xmlns:a16="http://schemas.microsoft.com/office/drawing/2014/main" id="{0604B317-554D-91C1-CCEB-EE8E9014423E}"/>
                </a:ext>
              </a:extLst>
            </p:cNvPr>
            <p:cNvSpPr/>
            <p:nvPr/>
          </p:nvSpPr>
          <p:spPr>
            <a:xfrm>
              <a:off x="146025" y="1406201"/>
              <a:ext cx="103737" cy="103737"/>
            </a:xfrm>
            <a:custGeom>
              <a:avLst/>
              <a:gdLst/>
              <a:ahLst/>
              <a:cxnLst/>
              <a:rect l="l" t="t" r="r" b="b"/>
              <a:pathLst>
                <a:path w="157" h="157" extrusionOk="0">
                  <a:moveTo>
                    <a:pt x="0" y="0"/>
                  </a:moveTo>
                  <a:lnTo>
                    <a:pt x="157" y="0"/>
                  </a:lnTo>
                  <a:lnTo>
                    <a:pt x="157" y="157"/>
                  </a:lnTo>
                  <a:lnTo>
                    <a:pt x="0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1500" rIns="90000" bIns="11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532;p30">
              <a:extLst>
                <a:ext uri="{FF2B5EF4-FFF2-40B4-BE49-F238E27FC236}">
                  <a16:creationId xmlns:a16="http://schemas.microsoft.com/office/drawing/2014/main" id="{D1FD91E7-2120-C972-982B-8396C9E22984}"/>
                </a:ext>
              </a:extLst>
            </p:cNvPr>
            <p:cNvSpPr/>
            <p:nvPr/>
          </p:nvSpPr>
          <p:spPr>
            <a:xfrm>
              <a:off x="836502" y="1470293"/>
              <a:ext cx="136113" cy="15197"/>
            </a:xfrm>
            <a:custGeom>
              <a:avLst/>
              <a:gdLst/>
              <a:ahLst/>
              <a:cxnLst/>
              <a:rect l="l" t="t" r="r" b="b"/>
              <a:pathLst>
                <a:path w="206" h="23" extrusionOk="0">
                  <a:moveTo>
                    <a:pt x="0" y="0"/>
                  </a:moveTo>
                  <a:lnTo>
                    <a:pt x="206" y="0"/>
                  </a:lnTo>
                  <a:lnTo>
                    <a:pt x="206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533;p30">
              <a:extLst>
                <a:ext uri="{FF2B5EF4-FFF2-40B4-BE49-F238E27FC236}">
                  <a16:creationId xmlns:a16="http://schemas.microsoft.com/office/drawing/2014/main" id="{F2C9F0AE-35D1-1977-2FC0-5EACCCB46B5E}"/>
                </a:ext>
              </a:extLst>
            </p:cNvPr>
            <p:cNvSpPr/>
            <p:nvPr/>
          </p:nvSpPr>
          <p:spPr>
            <a:xfrm>
              <a:off x="867557" y="1482187"/>
              <a:ext cx="7929" cy="220688"/>
            </a:xfrm>
            <a:custGeom>
              <a:avLst/>
              <a:gdLst/>
              <a:ahLst/>
              <a:cxnLst/>
              <a:rect l="l" t="t" r="r" b="b"/>
              <a:pathLst>
                <a:path w="12" h="334" extrusionOk="0">
                  <a:moveTo>
                    <a:pt x="0" y="0"/>
                  </a:moveTo>
                  <a:lnTo>
                    <a:pt x="12" y="0"/>
                  </a:lnTo>
                  <a:lnTo>
                    <a:pt x="12" y="334"/>
                  </a:lnTo>
                  <a:lnTo>
                    <a:pt x="0" y="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534;p30">
              <a:extLst>
                <a:ext uri="{FF2B5EF4-FFF2-40B4-BE49-F238E27FC236}">
                  <a16:creationId xmlns:a16="http://schemas.microsoft.com/office/drawing/2014/main" id="{FBCFEAC7-C5A6-F620-51DD-1FF9BD812840}"/>
                </a:ext>
              </a:extLst>
            </p:cNvPr>
            <p:cNvSpPr/>
            <p:nvPr/>
          </p:nvSpPr>
          <p:spPr>
            <a:xfrm>
              <a:off x="933632" y="1482187"/>
              <a:ext cx="7929" cy="220688"/>
            </a:xfrm>
            <a:custGeom>
              <a:avLst/>
              <a:gdLst/>
              <a:ahLst/>
              <a:cxnLst/>
              <a:rect l="l" t="t" r="r" b="b"/>
              <a:pathLst>
                <a:path w="12" h="334" extrusionOk="0">
                  <a:moveTo>
                    <a:pt x="0" y="0"/>
                  </a:moveTo>
                  <a:lnTo>
                    <a:pt x="12" y="0"/>
                  </a:lnTo>
                  <a:lnTo>
                    <a:pt x="12" y="334"/>
                  </a:lnTo>
                  <a:lnTo>
                    <a:pt x="0" y="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535;p30">
              <a:extLst>
                <a:ext uri="{FF2B5EF4-FFF2-40B4-BE49-F238E27FC236}">
                  <a16:creationId xmlns:a16="http://schemas.microsoft.com/office/drawing/2014/main" id="{98C5328E-1939-DFA2-8491-35B0C9F456D7}"/>
                </a:ext>
              </a:extLst>
            </p:cNvPr>
            <p:cNvSpPr/>
            <p:nvPr/>
          </p:nvSpPr>
          <p:spPr>
            <a:xfrm>
              <a:off x="839145" y="1700892"/>
              <a:ext cx="130827" cy="130827"/>
            </a:xfrm>
            <a:custGeom>
              <a:avLst/>
              <a:gdLst/>
              <a:ahLst/>
              <a:cxnLst/>
              <a:rect l="l" t="t" r="r" b="b"/>
              <a:pathLst>
                <a:path w="198" h="198" extrusionOk="0">
                  <a:moveTo>
                    <a:pt x="0" y="0"/>
                  </a:moveTo>
                  <a:lnTo>
                    <a:pt x="198" y="0"/>
                  </a:lnTo>
                  <a:lnTo>
                    <a:pt x="198" y="198"/>
                  </a:lnTo>
                  <a:lnTo>
                    <a:pt x="0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6275" rIns="90000" bIns="26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536;p30">
              <a:extLst>
                <a:ext uri="{FF2B5EF4-FFF2-40B4-BE49-F238E27FC236}">
                  <a16:creationId xmlns:a16="http://schemas.microsoft.com/office/drawing/2014/main" id="{271B67EA-AC16-54E6-2109-44FBC403D4C1}"/>
                </a:ext>
              </a:extLst>
            </p:cNvPr>
            <p:cNvSpPr/>
            <p:nvPr/>
          </p:nvSpPr>
          <p:spPr>
            <a:xfrm>
              <a:off x="858307" y="1688999"/>
              <a:ext cx="92504" cy="11893"/>
            </a:xfrm>
            <a:custGeom>
              <a:avLst/>
              <a:gdLst/>
              <a:ahLst/>
              <a:cxnLst/>
              <a:rect l="l" t="t" r="r" b="b"/>
              <a:pathLst>
                <a:path w="140" h="18" extrusionOk="0">
                  <a:moveTo>
                    <a:pt x="0" y="0"/>
                  </a:moveTo>
                  <a:lnTo>
                    <a:pt x="140" y="0"/>
                  </a:lnTo>
                  <a:lnTo>
                    <a:pt x="140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007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537;p30">
              <a:extLst>
                <a:ext uri="{FF2B5EF4-FFF2-40B4-BE49-F238E27FC236}">
                  <a16:creationId xmlns:a16="http://schemas.microsoft.com/office/drawing/2014/main" id="{06D98CBC-52B9-9BA6-4245-5F4A9968ED39}"/>
                </a:ext>
              </a:extLst>
            </p:cNvPr>
            <p:cNvSpPr/>
            <p:nvPr/>
          </p:nvSpPr>
          <p:spPr>
            <a:xfrm>
              <a:off x="349534" y="1470293"/>
              <a:ext cx="25769" cy="75985"/>
            </a:xfrm>
            <a:custGeom>
              <a:avLst/>
              <a:gdLst/>
              <a:ahLst/>
              <a:cxnLst/>
              <a:rect l="l" t="t" r="r" b="b"/>
              <a:pathLst>
                <a:path w="39" h="115" extrusionOk="0">
                  <a:moveTo>
                    <a:pt x="0" y="0"/>
                  </a:moveTo>
                  <a:lnTo>
                    <a:pt x="39" y="0"/>
                  </a:lnTo>
                  <a:lnTo>
                    <a:pt x="39" y="115"/>
                  </a:lnTo>
                  <a:lnTo>
                    <a:pt x="0" y="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538;p30">
              <a:extLst>
                <a:ext uri="{FF2B5EF4-FFF2-40B4-BE49-F238E27FC236}">
                  <a16:creationId xmlns:a16="http://schemas.microsoft.com/office/drawing/2014/main" id="{203C69FF-1491-B83C-47FD-270D10669B6F}"/>
                </a:ext>
              </a:extLst>
            </p:cNvPr>
            <p:cNvSpPr/>
            <p:nvPr/>
          </p:nvSpPr>
          <p:spPr>
            <a:xfrm>
              <a:off x="2900665" y="2254594"/>
              <a:ext cx="55502" cy="394463"/>
            </a:xfrm>
            <a:custGeom>
              <a:avLst/>
              <a:gdLst/>
              <a:ahLst/>
              <a:cxnLst/>
              <a:rect l="l" t="t" r="r" b="b"/>
              <a:pathLst>
                <a:path w="84" h="597" extrusionOk="0">
                  <a:moveTo>
                    <a:pt x="84" y="597"/>
                  </a:moveTo>
                  <a:lnTo>
                    <a:pt x="0" y="543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5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539;p30">
              <a:extLst>
                <a:ext uri="{FF2B5EF4-FFF2-40B4-BE49-F238E27FC236}">
                  <a16:creationId xmlns:a16="http://schemas.microsoft.com/office/drawing/2014/main" id="{748AA55A-F306-B3CE-FCA7-B0AAE1D9EDC8}"/>
                </a:ext>
              </a:extLst>
            </p:cNvPr>
            <p:cNvSpPr/>
            <p:nvPr/>
          </p:nvSpPr>
          <p:spPr>
            <a:xfrm>
              <a:off x="2900665" y="2350402"/>
              <a:ext cx="55502" cy="23787"/>
            </a:xfrm>
            <a:custGeom>
              <a:avLst/>
              <a:gdLst/>
              <a:ahLst/>
              <a:cxnLst/>
              <a:rect l="l" t="t" r="r" b="b"/>
              <a:pathLst>
                <a:path w="84" h="36" extrusionOk="0">
                  <a:moveTo>
                    <a:pt x="0" y="0"/>
                  </a:moveTo>
                  <a:lnTo>
                    <a:pt x="84" y="0"/>
                  </a:lnTo>
                  <a:lnTo>
                    <a:pt x="84" y="36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540;p30">
              <a:extLst>
                <a:ext uri="{FF2B5EF4-FFF2-40B4-BE49-F238E27FC236}">
                  <a16:creationId xmlns:a16="http://schemas.microsoft.com/office/drawing/2014/main" id="{9525FD4A-AAAB-E96D-006D-40487C8815C6}"/>
                </a:ext>
              </a:extLst>
            </p:cNvPr>
            <p:cNvSpPr/>
            <p:nvPr/>
          </p:nvSpPr>
          <p:spPr>
            <a:xfrm>
              <a:off x="2652226" y="1903080"/>
              <a:ext cx="553041" cy="447323"/>
            </a:xfrm>
            <a:custGeom>
              <a:avLst/>
              <a:gdLst/>
              <a:ahLst/>
              <a:cxnLst/>
              <a:rect l="l" t="t" r="r" b="b"/>
              <a:pathLst>
                <a:path w="837" h="677" extrusionOk="0">
                  <a:moveTo>
                    <a:pt x="380" y="21"/>
                  </a:moveTo>
                  <a:lnTo>
                    <a:pt x="7" y="608"/>
                  </a:lnTo>
                  <a:cubicBezTo>
                    <a:pt x="-12" y="638"/>
                    <a:pt x="9" y="677"/>
                    <a:pt x="45" y="677"/>
                  </a:cubicBezTo>
                  <a:lnTo>
                    <a:pt x="792" y="677"/>
                  </a:lnTo>
                  <a:cubicBezTo>
                    <a:pt x="827" y="677"/>
                    <a:pt x="849" y="638"/>
                    <a:pt x="830" y="608"/>
                  </a:cubicBezTo>
                  <a:lnTo>
                    <a:pt x="457" y="21"/>
                  </a:lnTo>
                  <a:cubicBezTo>
                    <a:pt x="439" y="-7"/>
                    <a:pt x="398" y="-7"/>
                    <a:pt x="380" y="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541;p30">
              <a:extLst>
                <a:ext uri="{FF2B5EF4-FFF2-40B4-BE49-F238E27FC236}">
                  <a16:creationId xmlns:a16="http://schemas.microsoft.com/office/drawing/2014/main" id="{68592DE7-1014-333B-D033-10D51FD7F4EA}"/>
                </a:ext>
              </a:extLst>
            </p:cNvPr>
            <p:cNvSpPr/>
            <p:nvPr/>
          </p:nvSpPr>
          <p:spPr>
            <a:xfrm>
              <a:off x="2681959" y="1934795"/>
              <a:ext cx="492914" cy="395785"/>
            </a:xfrm>
            <a:custGeom>
              <a:avLst/>
              <a:gdLst/>
              <a:ahLst/>
              <a:cxnLst/>
              <a:rect l="l" t="t" r="r" b="b"/>
              <a:pathLst>
                <a:path w="746" h="599" extrusionOk="0">
                  <a:moveTo>
                    <a:pt x="718" y="599"/>
                  </a:moveTo>
                  <a:lnTo>
                    <a:pt x="28" y="599"/>
                  </a:lnTo>
                  <a:cubicBezTo>
                    <a:pt x="18" y="599"/>
                    <a:pt x="9" y="593"/>
                    <a:pt x="4" y="584"/>
                  </a:cubicBezTo>
                  <a:cubicBezTo>
                    <a:pt x="-1" y="575"/>
                    <a:pt x="-1" y="564"/>
                    <a:pt x="5" y="555"/>
                  </a:cubicBezTo>
                  <a:lnTo>
                    <a:pt x="350" y="13"/>
                  </a:lnTo>
                  <a:cubicBezTo>
                    <a:pt x="355" y="5"/>
                    <a:pt x="364" y="0"/>
                    <a:pt x="373" y="0"/>
                  </a:cubicBezTo>
                  <a:lnTo>
                    <a:pt x="373" y="0"/>
                  </a:lnTo>
                  <a:cubicBezTo>
                    <a:pt x="383" y="0"/>
                    <a:pt x="392" y="5"/>
                    <a:pt x="397" y="13"/>
                  </a:cubicBezTo>
                  <a:lnTo>
                    <a:pt x="742" y="555"/>
                  </a:lnTo>
                  <a:cubicBezTo>
                    <a:pt x="748" y="564"/>
                    <a:pt x="748" y="575"/>
                    <a:pt x="743" y="584"/>
                  </a:cubicBezTo>
                  <a:cubicBezTo>
                    <a:pt x="738" y="593"/>
                    <a:pt x="729" y="599"/>
                    <a:pt x="718" y="599"/>
                  </a:cubicBezTo>
                  <a:moveTo>
                    <a:pt x="373" y="15"/>
                  </a:moveTo>
                  <a:cubicBezTo>
                    <a:pt x="369" y="15"/>
                    <a:pt x="365" y="17"/>
                    <a:pt x="363" y="21"/>
                  </a:cubicBezTo>
                  <a:lnTo>
                    <a:pt x="18" y="564"/>
                  </a:lnTo>
                  <a:cubicBezTo>
                    <a:pt x="15" y="568"/>
                    <a:pt x="15" y="572"/>
                    <a:pt x="17" y="577"/>
                  </a:cubicBezTo>
                  <a:cubicBezTo>
                    <a:pt x="20" y="581"/>
                    <a:pt x="24" y="583"/>
                    <a:pt x="28" y="583"/>
                  </a:cubicBezTo>
                  <a:lnTo>
                    <a:pt x="718" y="583"/>
                  </a:lnTo>
                  <a:cubicBezTo>
                    <a:pt x="723" y="583"/>
                    <a:pt x="727" y="581"/>
                    <a:pt x="729" y="577"/>
                  </a:cubicBezTo>
                  <a:cubicBezTo>
                    <a:pt x="732" y="572"/>
                    <a:pt x="732" y="568"/>
                    <a:pt x="729" y="564"/>
                  </a:cubicBezTo>
                  <a:lnTo>
                    <a:pt x="384" y="21"/>
                  </a:lnTo>
                  <a:cubicBezTo>
                    <a:pt x="382" y="17"/>
                    <a:pt x="378" y="15"/>
                    <a:pt x="373" y="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542;p30">
              <a:extLst>
                <a:ext uri="{FF2B5EF4-FFF2-40B4-BE49-F238E27FC236}">
                  <a16:creationId xmlns:a16="http://schemas.microsoft.com/office/drawing/2014/main" id="{5022B713-7806-C2E5-BA19-9A0040569857}"/>
                </a:ext>
              </a:extLst>
            </p:cNvPr>
            <p:cNvSpPr/>
            <p:nvPr/>
          </p:nvSpPr>
          <p:spPr>
            <a:xfrm>
              <a:off x="2814769" y="2049764"/>
              <a:ext cx="227956" cy="223331"/>
            </a:xfrm>
            <a:custGeom>
              <a:avLst/>
              <a:gdLst/>
              <a:ahLst/>
              <a:cxnLst/>
              <a:rect l="l" t="t" r="r" b="b"/>
              <a:pathLst>
                <a:path w="345" h="338" extrusionOk="0">
                  <a:moveTo>
                    <a:pt x="276" y="262"/>
                  </a:moveTo>
                  <a:lnTo>
                    <a:pt x="192" y="193"/>
                  </a:lnTo>
                  <a:cubicBezTo>
                    <a:pt x="214" y="185"/>
                    <a:pt x="230" y="164"/>
                    <a:pt x="230" y="139"/>
                  </a:cubicBezTo>
                  <a:cubicBezTo>
                    <a:pt x="230" y="135"/>
                    <a:pt x="226" y="132"/>
                    <a:pt x="222" y="132"/>
                  </a:cubicBezTo>
                  <a:cubicBezTo>
                    <a:pt x="218" y="132"/>
                    <a:pt x="214" y="135"/>
                    <a:pt x="214" y="139"/>
                  </a:cubicBezTo>
                  <a:cubicBezTo>
                    <a:pt x="214" y="161"/>
                    <a:pt x="198" y="178"/>
                    <a:pt x="177" y="181"/>
                  </a:cubicBezTo>
                  <a:lnTo>
                    <a:pt x="175" y="179"/>
                  </a:lnTo>
                  <a:cubicBezTo>
                    <a:pt x="173" y="177"/>
                    <a:pt x="171" y="177"/>
                    <a:pt x="170" y="179"/>
                  </a:cubicBezTo>
                  <a:lnTo>
                    <a:pt x="167" y="181"/>
                  </a:lnTo>
                  <a:cubicBezTo>
                    <a:pt x="147" y="178"/>
                    <a:pt x="131" y="161"/>
                    <a:pt x="131" y="139"/>
                  </a:cubicBezTo>
                  <a:cubicBezTo>
                    <a:pt x="131" y="116"/>
                    <a:pt x="149" y="98"/>
                    <a:pt x="172" y="98"/>
                  </a:cubicBezTo>
                  <a:cubicBezTo>
                    <a:pt x="177" y="98"/>
                    <a:pt x="180" y="94"/>
                    <a:pt x="180" y="90"/>
                  </a:cubicBezTo>
                  <a:lnTo>
                    <a:pt x="180" y="76"/>
                  </a:lnTo>
                  <a:lnTo>
                    <a:pt x="190" y="76"/>
                  </a:lnTo>
                  <a:cubicBezTo>
                    <a:pt x="195" y="76"/>
                    <a:pt x="199" y="71"/>
                    <a:pt x="199" y="66"/>
                  </a:cubicBezTo>
                  <a:lnTo>
                    <a:pt x="199" y="37"/>
                  </a:lnTo>
                  <a:cubicBezTo>
                    <a:pt x="199" y="32"/>
                    <a:pt x="195" y="28"/>
                    <a:pt x="190" y="28"/>
                  </a:cubicBezTo>
                  <a:lnTo>
                    <a:pt x="184" y="28"/>
                  </a:lnTo>
                  <a:lnTo>
                    <a:pt x="184" y="0"/>
                  </a:lnTo>
                  <a:lnTo>
                    <a:pt x="161" y="0"/>
                  </a:lnTo>
                  <a:lnTo>
                    <a:pt x="161" y="28"/>
                  </a:lnTo>
                  <a:lnTo>
                    <a:pt x="155" y="28"/>
                  </a:lnTo>
                  <a:cubicBezTo>
                    <a:pt x="150" y="28"/>
                    <a:pt x="145" y="32"/>
                    <a:pt x="145" y="37"/>
                  </a:cubicBezTo>
                  <a:lnTo>
                    <a:pt x="145" y="66"/>
                  </a:lnTo>
                  <a:cubicBezTo>
                    <a:pt x="145" y="71"/>
                    <a:pt x="150" y="76"/>
                    <a:pt x="155" y="76"/>
                  </a:cubicBezTo>
                  <a:lnTo>
                    <a:pt x="165" y="76"/>
                  </a:lnTo>
                  <a:lnTo>
                    <a:pt x="165" y="83"/>
                  </a:lnTo>
                  <a:cubicBezTo>
                    <a:pt x="137" y="87"/>
                    <a:pt x="115" y="111"/>
                    <a:pt x="115" y="139"/>
                  </a:cubicBezTo>
                  <a:cubicBezTo>
                    <a:pt x="115" y="164"/>
                    <a:pt x="131" y="185"/>
                    <a:pt x="152" y="193"/>
                  </a:cubicBezTo>
                  <a:lnTo>
                    <a:pt x="69" y="262"/>
                  </a:lnTo>
                  <a:lnTo>
                    <a:pt x="0" y="262"/>
                  </a:lnTo>
                  <a:lnTo>
                    <a:pt x="0" y="338"/>
                  </a:lnTo>
                  <a:lnTo>
                    <a:pt x="345" y="338"/>
                  </a:lnTo>
                  <a:lnTo>
                    <a:pt x="345" y="262"/>
                  </a:lnTo>
                  <a:lnTo>
                    <a:pt x="276" y="262"/>
                  </a:lnTo>
                  <a:moveTo>
                    <a:pt x="161" y="196"/>
                  </a:moveTo>
                  <a:cubicBezTo>
                    <a:pt x="165" y="196"/>
                    <a:pt x="168" y="197"/>
                    <a:pt x="172" y="197"/>
                  </a:cubicBezTo>
                  <a:cubicBezTo>
                    <a:pt x="175" y="197"/>
                    <a:pt x="180" y="196"/>
                    <a:pt x="183" y="196"/>
                  </a:cubicBezTo>
                  <a:lnTo>
                    <a:pt x="263" y="262"/>
                  </a:lnTo>
                  <a:lnTo>
                    <a:pt x="82" y="262"/>
                  </a:lnTo>
                  <a:lnTo>
                    <a:pt x="162" y="196"/>
                  </a:lnTo>
                  <a:lnTo>
                    <a:pt x="161" y="19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543;p30">
              <a:extLst>
                <a:ext uri="{FF2B5EF4-FFF2-40B4-BE49-F238E27FC236}">
                  <a16:creationId xmlns:a16="http://schemas.microsoft.com/office/drawing/2014/main" id="{AD2AA481-F058-62DA-5D14-AE464CB62A4C}"/>
                </a:ext>
              </a:extLst>
            </p:cNvPr>
            <p:cNvSpPr/>
            <p:nvPr/>
          </p:nvSpPr>
          <p:spPr>
            <a:xfrm>
              <a:off x="2307318" y="4042562"/>
              <a:ext cx="365391" cy="560310"/>
            </a:xfrm>
            <a:custGeom>
              <a:avLst/>
              <a:gdLst/>
              <a:ahLst/>
              <a:cxnLst/>
              <a:rect l="l" t="t" r="r" b="b"/>
              <a:pathLst>
                <a:path w="553" h="848" extrusionOk="0">
                  <a:moveTo>
                    <a:pt x="553" y="848"/>
                  </a:moveTo>
                  <a:lnTo>
                    <a:pt x="0" y="848"/>
                  </a:lnTo>
                  <a:lnTo>
                    <a:pt x="223" y="0"/>
                  </a:lnTo>
                  <a:lnTo>
                    <a:pt x="330" y="0"/>
                  </a:lnTo>
                  <a:lnTo>
                    <a:pt x="553" y="8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544;p30">
              <a:extLst>
                <a:ext uri="{FF2B5EF4-FFF2-40B4-BE49-F238E27FC236}">
                  <a16:creationId xmlns:a16="http://schemas.microsoft.com/office/drawing/2014/main" id="{6EB47B54-0FB6-A399-66BE-B10BFF20B513}"/>
                </a:ext>
              </a:extLst>
            </p:cNvPr>
            <p:cNvSpPr/>
            <p:nvPr/>
          </p:nvSpPr>
          <p:spPr>
            <a:xfrm>
              <a:off x="2408411" y="4141674"/>
              <a:ext cx="163203" cy="77307"/>
            </a:xfrm>
            <a:custGeom>
              <a:avLst/>
              <a:gdLst/>
              <a:ahLst/>
              <a:cxnLst/>
              <a:rect l="l" t="t" r="r" b="b"/>
              <a:pathLst>
                <a:path w="247" h="117" extrusionOk="0">
                  <a:moveTo>
                    <a:pt x="247" y="117"/>
                  </a:moveTo>
                  <a:lnTo>
                    <a:pt x="0" y="117"/>
                  </a:lnTo>
                  <a:lnTo>
                    <a:pt x="30" y="0"/>
                  </a:lnTo>
                  <a:lnTo>
                    <a:pt x="216" y="0"/>
                  </a:lnTo>
                  <a:lnTo>
                    <a:pt x="247" y="1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545;p30">
              <a:extLst>
                <a:ext uri="{FF2B5EF4-FFF2-40B4-BE49-F238E27FC236}">
                  <a16:creationId xmlns:a16="http://schemas.microsoft.com/office/drawing/2014/main" id="{F5372E16-B315-1F17-5071-FDB7F0271DAB}"/>
                </a:ext>
              </a:extLst>
            </p:cNvPr>
            <p:cNvSpPr/>
            <p:nvPr/>
          </p:nvSpPr>
          <p:spPr>
            <a:xfrm>
              <a:off x="2365463" y="4305538"/>
              <a:ext cx="249100" cy="77307"/>
            </a:xfrm>
            <a:custGeom>
              <a:avLst/>
              <a:gdLst/>
              <a:ahLst/>
              <a:cxnLst/>
              <a:rect l="l" t="t" r="r" b="b"/>
              <a:pathLst>
                <a:path w="377" h="117" extrusionOk="0">
                  <a:moveTo>
                    <a:pt x="377" y="117"/>
                  </a:moveTo>
                  <a:lnTo>
                    <a:pt x="0" y="117"/>
                  </a:lnTo>
                  <a:lnTo>
                    <a:pt x="30" y="0"/>
                  </a:lnTo>
                  <a:lnTo>
                    <a:pt x="346" y="0"/>
                  </a:lnTo>
                  <a:lnTo>
                    <a:pt x="377" y="1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546;p30">
              <a:extLst>
                <a:ext uri="{FF2B5EF4-FFF2-40B4-BE49-F238E27FC236}">
                  <a16:creationId xmlns:a16="http://schemas.microsoft.com/office/drawing/2014/main" id="{A80C1A82-B7EB-9051-846B-A004BFA5BB05}"/>
                </a:ext>
              </a:extLst>
            </p:cNvPr>
            <p:cNvSpPr/>
            <p:nvPr/>
          </p:nvSpPr>
          <p:spPr>
            <a:xfrm>
              <a:off x="2322515" y="4469402"/>
              <a:ext cx="334996" cy="76646"/>
            </a:xfrm>
            <a:custGeom>
              <a:avLst/>
              <a:gdLst/>
              <a:ahLst/>
              <a:cxnLst/>
              <a:rect l="l" t="t" r="r" b="b"/>
              <a:pathLst>
                <a:path w="507" h="116" extrusionOk="0">
                  <a:moveTo>
                    <a:pt x="507" y="116"/>
                  </a:moveTo>
                  <a:lnTo>
                    <a:pt x="0" y="116"/>
                  </a:lnTo>
                  <a:lnTo>
                    <a:pt x="30" y="0"/>
                  </a:lnTo>
                  <a:lnTo>
                    <a:pt x="477" y="0"/>
                  </a:lnTo>
                  <a:lnTo>
                    <a:pt x="507" y="1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547;p30">
              <a:extLst>
                <a:ext uri="{FF2B5EF4-FFF2-40B4-BE49-F238E27FC236}">
                  <a16:creationId xmlns:a16="http://schemas.microsoft.com/office/drawing/2014/main" id="{38CC5E1B-7D7A-3AF8-07F1-75E2EDCE8027}"/>
                </a:ext>
              </a:extLst>
            </p:cNvPr>
            <p:cNvSpPr/>
            <p:nvPr/>
          </p:nvSpPr>
          <p:spPr>
            <a:xfrm>
              <a:off x="2267673" y="4602872"/>
              <a:ext cx="444680" cy="25769"/>
            </a:xfrm>
            <a:custGeom>
              <a:avLst/>
              <a:gdLst/>
              <a:ahLst/>
              <a:cxnLst/>
              <a:rect l="l" t="t" r="r" b="b"/>
              <a:pathLst>
                <a:path w="673" h="39" extrusionOk="0">
                  <a:moveTo>
                    <a:pt x="0" y="0"/>
                  </a:moveTo>
                  <a:lnTo>
                    <a:pt x="673" y="0"/>
                  </a:lnTo>
                  <a:lnTo>
                    <a:pt x="673" y="3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548;p30">
              <a:extLst>
                <a:ext uri="{FF2B5EF4-FFF2-40B4-BE49-F238E27FC236}">
                  <a16:creationId xmlns:a16="http://schemas.microsoft.com/office/drawing/2014/main" id="{3B29CD7E-7411-EAFE-BB13-6361DBB7446E}"/>
                </a:ext>
              </a:extLst>
            </p:cNvPr>
            <p:cNvSpPr/>
            <p:nvPr/>
          </p:nvSpPr>
          <p:spPr>
            <a:xfrm>
              <a:off x="2307318" y="4042562"/>
              <a:ext cx="182365" cy="560310"/>
            </a:xfrm>
            <a:custGeom>
              <a:avLst/>
              <a:gdLst/>
              <a:ahLst/>
              <a:cxnLst/>
              <a:rect l="l" t="t" r="r" b="b"/>
              <a:pathLst>
                <a:path w="276" h="848" extrusionOk="0">
                  <a:moveTo>
                    <a:pt x="276" y="0"/>
                  </a:moveTo>
                  <a:lnTo>
                    <a:pt x="276" y="848"/>
                  </a:lnTo>
                  <a:lnTo>
                    <a:pt x="0" y="848"/>
                  </a:lnTo>
                  <a:lnTo>
                    <a:pt x="223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D48458">
                <a:alpha val="4980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549;p30">
              <a:extLst>
                <a:ext uri="{FF2B5EF4-FFF2-40B4-BE49-F238E27FC236}">
                  <a16:creationId xmlns:a16="http://schemas.microsoft.com/office/drawing/2014/main" id="{5A8BAD46-9EB7-B99E-0648-4F176EED7ECF}"/>
                </a:ext>
              </a:extLst>
            </p:cNvPr>
            <p:cNvSpPr/>
            <p:nvPr/>
          </p:nvSpPr>
          <p:spPr>
            <a:xfrm>
              <a:off x="333016" y="4141674"/>
              <a:ext cx="303281" cy="465163"/>
            </a:xfrm>
            <a:custGeom>
              <a:avLst/>
              <a:gdLst/>
              <a:ahLst/>
              <a:cxnLst/>
              <a:rect l="l" t="t" r="r" b="b"/>
              <a:pathLst>
                <a:path w="459" h="704" extrusionOk="0">
                  <a:moveTo>
                    <a:pt x="459" y="704"/>
                  </a:moveTo>
                  <a:lnTo>
                    <a:pt x="0" y="704"/>
                  </a:lnTo>
                  <a:lnTo>
                    <a:pt x="185" y="0"/>
                  </a:lnTo>
                  <a:lnTo>
                    <a:pt x="274" y="0"/>
                  </a:lnTo>
                  <a:lnTo>
                    <a:pt x="459" y="70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550;p30">
              <a:extLst>
                <a:ext uri="{FF2B5EF4-FFF2-40B4-BE49-F238E27FC236}">
                  <a16:creationId xmlns:a16="http://schemas.microsoft.com/office/drawing/2014/main" id="{1D8BD11A-0798-A840-2E25-BC90F4012D3B}"/>
                </a:ext>
              </a:extLst>
            </p:cNvPr>
            <p:cNvSpPr/>
            <p:nvPr/>
          </p:nvSpPr>
          <p:spPr>
            <a:xfrm>
              <a:off x="416930" y="4224266"/>
              <a:ext cx="135452" cy="64092"/>
            </a:xfrm>
            <a:custGeom>
              <a:avLst/>
              <a:gdLst/>
              <a:ahLst/>
              <a:cxnLst/>
              <a:rect l="l" t="t" r="r" b="b"/>
              <a:pathLst>
                <a:path w="205" h="97" extrusionOk="0">
                  <a:moveTo>
                    <a:pt x="205" y="97"/>
                  </a:moveTo>
                  <a:lnTo>
                    <a:pt x="0" y="97"/>
                  </a:lnTo>
                  <a:lnTo>
                    <a:pt x="25" y="0"/>
                  </a:lnTo>
                  <a:lnTo>
                    <a:pt x="180" y="0"/>
                  </a:lnTo>
                  <a:lnTo>
                    <a:pt x="205" y="9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551;p30">
              <a:extLst>
                <a:ext uri="{FF2B5EF4-FFF2-40B4-BE49-F238E27FC236}">
                  <a16:creationId xmlns:a16="http://schemas.microsoft.com/office/drawing/2014/main" id="{990B4099-77F8-979C-434E-76A891139D9E}"/>
                </a:ext>
              </a:extLst>
            </p:cNvPr>
            <p:cNvSpPr/>
            <p:nvPr/>
          </p:nvSpPr>
          <p:spPr>
            <a:xfrm>
              <a:off x="381250" y="4360379"/>
              <a:ext cx="206812" cy="64092"/>
            </a:xfrm>
            <a:custGeom>
              <a:avLst/>
              <a:gdLst/>
              <a:ahLst/>
              <a:cxnLst/>
              <a:rect l="l" t="t" r="r" b="b"/>
              <a:pathLst>
                <a:path w="313" h="97" extrusionOk="0">
                  <a:moveTo>
                    <a:pt x="313" y="97"/>
                  </a:moveTo>
                  <a:lnTo>
                    <a:pt x="0" y="97"/>
                  </a:lnTo>
                  <a:lnTo>
                    <a:pt x="25" y="0"/>
                  </a:lnTo>
                  <a:lnTo>
                    <a:pt x="288" y="0"/>
                  </a:lnTo>
                  <a:lnTo>
                    <a:pt x="313" y="9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552;p30">
              <a:extLst>
                <a:ext uri="{FF2B5EF4-FFF2-40B4-BE49-F238E27FC236}">
                  <a16:creationId xmlns:a16="http://schemas.microsoft.com/office/drawing/2014/main" id="{D8799863-D4DB-F191-84B5-594E1493583F}"/>
                </a:ext>
              </a:extLst>
            </p:cNvPr>
            <p:cNvSpPr/>
            <p:nvPr/>
          </p:nvSpPr>
          <p:spPr>
            <a:xfrm>
              <a:off x="345570" y="4496492"/>
              <a:ext cx="278173" cy="64092"/>
            </a:xfrm>
            <a:custGeom>
              <a:avLst/>
              <a:gdLst/>
              <a:ahLst/>
              <a:cxnLst/>
              <a:rect l="l" t="t" r="r" b="b"/>
              <a:pathLst>
                <a:path w="421" h="97" extrusionOk="0">
                  <a:moveTo>
                    <a:pt x="421" y="97"/>
                  </a:moveTo>
                  <a:lnTo>
                    <a:pt x="0" y="97"/>
                  </a:lnTo>
                  <a:lnTo>
                    <a:pt x="25" y="0"/>
                  </a:lnTo>
                  <a:lnTo>
                    <a:pt x="396" y="0"/>
                  </a:lnTo>
                  <a:lnTo>
                    <a:pt x="421" y="9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553;p30">
              <a:extLst>
                <a:ext uri="{FF2B5EF4-FFF2-40B4-BE49-F238E27FC236}">
                  <a16:creationId xmlns:a16="http://schemas.microsoft.com/office/drawing/2014/main" id="{85CC22BD-5948-4624-BC3D-838FCE755940}"/>
                </a:ext>
              </a:extLst>
            </p:cNvPr>
            <p:cNvSpPr/>
            <p:nvPr/>
          </p:nvSpPr>
          <p:spPr>
            <a:xfrm>
              <a:off x="299978" y="4606836"/>
              <a:ext cx="369355" cy="21805"/>
            </a:xfrm>
            <a:custGeom>
              <a:avLst/>
              <a:gdLst/>
              <a:ahLst/>
              <a:cxnLst/>
              <a:rect l="l" t="t" r="r" b="b"/>
              <a:pathLst>
                <a:path w="559" h="33" extrusionOk="0">
                  <a:moveTo>
                    <a:pt x="0" y="0"/>
                  </a:moveTo>
                  <a:lnTo>
                    <a:pt x="559" y="0"/>
                  </a:lnTo>
                  <a:lnTo>
                    <a:pt x="559" y="33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554;p30">
              <a:extLst>
                <a:ext uri="{FF2B5EF4-FFF2-40B4-BE49-F238E27FC236}">
                  <a16:creationId xmlns:a16="http://schemas.microsoft.com/office/drawing/2014/main" id="{793C2863-3EEB-3BD4-505E-594FBB48AACF}"/>
                </a:ext>
              </a:extLst>
            </p:cNvPr>
            <p:cNvSpPr/>
            <p:nvPr/>
          </p:nvSpPr>
          <p:spPr>
            <a:xfrm>
              <a:off x="333016" y="4141674"/>
              <a:ext cx="151971" cy="465163"/>
            </a:xfrm>
            <a:custGeom>
              <a:avLst/>
              <a:gdLst/>
              <a:ahLst/>
              <a:cxnLst/>
              <a:rect l="l" t="t" r="r" b="b"/>
              <a:pathLst>
                <a:path w="230" h="704" extrusionOk="0">
                  <a:moveTo>
                    <a:pt x="230" y="0"/>
                  </a:moveTo>
                  <a:lnTo>
                    <a:pt x="230" y="704"/>
                  </a:lnTo>
                  <a:lnTo>
                    <a:pt x="0" y="704"/>
                  </a:lnTo>
                  <a:lnTo>
                    <a:pt x="185" y="0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D48458">
                <a:alpha val="49800"/>
              </a:srgbClr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0" name="Google Shape;558;p30">
              <a:extLst>
                <a:ext uri="{FF2B5EF4-FFF2-40B4-BE49-F238E27FC236}">
                  <a16:creationId xmlns:a16="http://schemas.microsoft.com/office/drawing/2014/main" id="{7FB4F1D1-4483-3327-6B0D-1D199B953B26}"/>
                </a:ext>
              </a:extLst>
            </p:cNvPr>
            <p:cNvGrpSpPr/>
            <p:nvPr/>
          </p:nvGrpSpPr>
          <p:grpSpPr>
            <a:xfrm rot="1819444">
              <a:off x="2199435" y="597702"/>
              <a:ext cx="1064822" cy="497035"/>
              <a:chOff x="7938945" y="128170"/>
              <a:chExt cx="1064802" cy="497025"/>
            </a:xfrm>
          </p:grpSpPr>
          <p:sp>
            <p:nvSpPr>
              <p:cNvPr id="151" name="Google Shape;559;p30">
                <a:extLst>
                  <a:ext uri="{FF2B5EF4-FFF2-40B4-BE49-F238E27FC236}">
                    <a16:creationId xmlns:a16="http://schemas.microsoft.com/office/drawing/2014/main" id="{FB487C81-8E0F-B222-F6DF-8C4F4F0EEA54}"/>
                  </a:ext>
                </a:extLst>
              </p:cNvPr>
              <p:cNvSpPr/>
              <p:nvPr/>
            </p:nvSpPr>
            <p:spPr>
              <a:xfrm>
                <a:off x="8569940" y="191393"/>
                <a:ext cx="433807" cy="433802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42" extrusionOk="0">
                    <a:moveTo>
                      <a:pt x="542" y="208"/>
                    </a:moveTo>
                    <a:lnTo>
                      <a:pt x="508" y="124"/>
                    </a:lnTo>
                    <a:lnTo>
                      <a:pt x="427" y="153"/>
                    </a:lnTo>
                    <a:cubicBezTo>
                      <a:pt x="416" y="139"/>
                      <a:pt x="404" y="126"/>
                      <a:pt x="390" y="116"/>
                    </a:cubicBezTo>
                    <a:lnTo>
                      <a:pt x="419" y="35"/>
                    </a:lnTo>
                    <a:lnTo>
                      <a:pt x="335" y="0"/>
                    </a:lnTo>
                    <a:lnTo>
                      <a:pt x="298" y="77"/>
                    </a:lnTo>
                    <a:cubicBezTo>
                      <a:pt x="280" y="75"/>
                      <a:pt x="263" y="75"/>
                      <a:pt x="245" y="77"/>
                    </a:cubicBezTo>
                    <a:lnTo>
                      <a:pt x="208" y="0"/>
                    </a:lnTo>
                    <a:lnTo>
                      <a:pt x="125" y="35"/>
                    </a:lnTo>
                    <a:lnTo>
                      <a:pt x="153" y="115"/>
                    </a:lnTo>
                    <a:cubicBezTo>
                      <a:pt x="139" y="126"/>
                      <a:pt x="126" y="139"/>
                      <a:pt x="116" y="152"/>
                    </a:cubicBezTo>
                    <a:lnTo>
                      <a:pt x="35" y="124"/>
                    </a:lnTo>
                    <a:lnTo>
                      <a:pt x="0" y="208"/>
                    </a:lnTo>
                    <a:lnTo>
                      <a:pt x="77" y="245"/>
                    </a:lnTo>
                    <a:cubicBezTo>
                      <a:pt x="75" y="262"/>
                      <a:pt x="75" y="279"/>
                      <a:pt x="77" y="297"/>
                    </a:cubicBezTo>
                    <a:lnTo>
                      <a:pt x="0" y="334"/>
                    </a:lnTo>
                    <a:lnTo>
                      <a:pt x="35" y="418"/>
                    </a:lnTo>
                    <a:lnTo>
                      <a:pt x="115" y="390"/>
                    </a:lnTo>
                    <a:cubicBezTo>
                      <a:pt x="126" y="404"/>
                      <a:pt x="139" y="416"/>
                      <a:pt x="152" y="427"/>
                    </a:cubicBezTo>
                    <a:lnTo>
                      <a:pt x="124" y="507"/>
                    </a:lnTo>
                    <a:lnTo>
                      <a:pt x="208" y="542"/>
                    </a:lnTo>
                    <a:lnTo>
                      <a:pt x="245" y="465"/>
                    </a:lnTo>
                    <a:cubicBezTo>
                      <a:pt x="262" y="467"/>
                      <a:pt x="280" y="467"/>
                      <a:pt x="297" y="465"/>
                    </a:cubicBezTo>
                    <a:lnTo>
                      <a:pt x="334" y="542"/>
                    </a:lnTo>
                    <a:lnTo>
                      <a:pt x="418" y="508"/>
                    </a:lnTo>
                    <a:lnTo>
                      <a:pt x="390" y="427"/>
                    </a:lnTo>
                    <a:cubicBezTo>
                      <a:pt x="404" y="416"/>
                      <a:pt x="416" y="404"/>
                      <a:pt x="427" y="390"/>
                    </a:cubicBezTo>
                    <a:lnTo>
                      <a:pt x="507" y="418"/>
                    </a:lnTo>
                    <a:lnTo>
                      <a:pt x="542" y="335"/>
                    </a:lnTo>
                    <a:lnTo>
                      <a:pt x="465" y="297"/>
                    </a:lnTo>
                    <a:cubicBezTo>
                      <a:pt x="468" y="280"/>
                      <a:pt x="468" y="263"/>
                      <a:pt x="465" y="245"/>
                    </a:cubicBezTo>
                    <a:lnTo>
                      <a:pt x="542" y="208"/>
                    </a:lnTo>
                    <a:moveTo>
                      <a:pt x="356" y="236"/>
                    </a:moveTo>
                    <a:cubicBezTo>
                      <a:pt x="376" y="283"/>
                      <a:pt x="353" y="337"/>
                      <a:pt x="306" y="356"/>
                    </a:cubicBezTo>
                    <a:cubicBezTo>
                      <a:pt x="259" y="375"/>
                      <a:pt x="205" y="353"/>
                      <a:pt x="186" y="306"/>
                    </a:cubicBezTo>
                    <a:cubicBezTo>
                      <a:pt x="166" y="259"/>
                      <a:pt x="189" y="205"/>
                      <a:pt x="236" y="186"/>
                    </a:cubicBezTo>
                    <a:cubicBezTo>
                      <a:pt x="283" y="167"/>
                      <a:pt x="337" y="189"/>
                      <a:pt x="356" y="23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560;p30">
                <a:extLst>
                  <a:ext uri="{FF2B5EF4-FFF2-40B4-BE49-F238E27FC236}">
                    <a16:creationId xmlns:a16="http://schemas.microsoft.com/office/drawing/2014/main" id="{4BE81819-47AF-A59E-D3BB-35B6455CE9C2}"/>
                  </a:ext>
                </a:extLst>
              </p:cNvPr>
              <p:cNvSpPr/>
              <p:nvPr/>
            </p:nvSpPr>
            <p:spPr>
              <a:xfrm>
                <a:off x="7938945" y="128170"/>
                <a:ext cx="304946" cy="304942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81" extrusionOk="0">
                    <a:moveTo>
                      <a:pt x="350" y="300"/>
                    </a:moveTo>
                    <a:lnTo>
                      <a:pt x="377" y="243"/>
                    </a:lnTo>
                    <a:lnTo>
                      <a:pt x="324" y="215"/>
                    </a:lnTo>
                    <a:cubicBezTo>
                      <a:pt x="327" y="202"/>
                      <a:pt x="327" y="190"/>
                      <a:pt x="326" y="178"/>
                    </a:cubicBezTo>
                    <a:lnTo>
                      <a:pt x="381" y="155"/>
                    </a:lnTo>
                    <a:lnTo>
                      <a:pt x="359" y="95"/>
                    </a:lnTo>
                    <a:lnTo>
                      <a:pt x="302" y="113"/>
                    </a:lnTo>
                    <a:cubicBezTo>
                      <a:pt x="295" y="103"/>
                      <a:pt x="287" y="94"/>
                      <a:pt x="277" y="86"/>
                    </a:cubicBezTo>
                    <a:lnTo>
                      <a:pt x="300" y="31"/>
                    </a:lnTo>
                    <a:lnTo>
                      <a:pt x="242" y="4"/>
                    </a:lnTo>
                    <a:lnTo>
                      <a:pt x="214" y="56"/>
                    </a:lnTo>
                    <a:cubicBezTo>
                      <a:pt x="202" y="54"/>
                      <a:pt x="190" y="54"/>
                      <a:pt x="178" y="55"/>
                    </a:cubicBezTo>
                    <a:lnTo>
                      <a:pt x="154" y="0"/>
                    </a:lnTo>
                    <a:lnTo>
                      <a:pt x="95" y="22"/>
                    </a:lnTo>
                    <a:lnTo>
                      <a:pt x="112" y="79"/>
                    </a:lnTo>
                    <a:cubicBezTo>
                      <a:pt x="102" y="86"/>
                      <a:pt x="93" y="94"/>
                      <a:pt x="85" y="103"/>
                    </a:cubicBezTo>
                    <a:lnTo>
                      <a:pt x="30" y="81"/>
                    </a:lnTo>
                    <a:lnTo>
                      <a:pt x="3" y="139"/>
                    </a:lnTo>
                    <a:lnTo>
                      <a:pt x="56" y="167"/>
                    </a:lnTo>
                    <a:cubicBezTo>
                      <a:pt x="54" y="179"/>
                      <a:pt x="53" y="191"/>
                      <a:pt x="54" y="203"/>
                    </a:cubicBezTo>
                    <a:lnTo>
                      <a:pt x="0" y="226"/>
                    </a:lnTo>
                    <a:lnTo>
                      <a:pt x="21" y="286"/>
                    </a:lnTo>
                    <a:lnTo>
                      <a:pt x="78" y="269"/>
                    </a:lnTo>
                    <a:cubicBezTo>
                      <a:pt x="85" y="278"/>
                      <a:pt x="93" y="288"/>
                      <a:pt x="103" y="295"/>
                    </a:cubicBezTo>
                    <a:lnTo>
                      <a:pt x="81" y="351"/>
                    </a:lnTo>
                    <a:lnTo>
                      <a:pt x="138" y="377"/>
                    </a:lnTo>
                    <a:lnTo>
                      <a:pt x="166" y="325"/>
                    </a:lnTo>
                    <a:cubicBezTo>
                      <a:pt x="178" y="327"/>
                      <a:pt x="190" y="327"/>
                      <a:pt x="203" y="326"/>
                    </a:cubicBezTo>
                    <a:lnTo>
                      <a:pt x="226" y="381"/>
                    </a:lnTo>
                    <a:lnTo>
                      <a:pt x="285" y="359"/>
                    </a:lnTo>
                    <a:lnTo>
                      <a:pt x="268" y="302"/>
                    </a:lnTo>
                    <a:cubicBezTo>
                      <a:pt x="278" y="296"/>
                      <a:pt x="287" y="287"/>
                      <a:pt x="295" y="278"/>
                    </a:cubicBezTo>
                    <a:lnTo>
                      <a:pt x="350" y="300"/>
                    </a:lnTo>
                    <a:moveTo>
                      <a:pt x="248" y="218"/>
                    </a:moveTo>
                    <a:cubicBezTo>
                      <a:pt x="233" y="250"/>
                      <a:pt x="195" y="264"/>
                      <a:pt x="163" y="249"/>
                    </a:cubicBezTo>
                    <a:cubicBezTo>
                      <a:pt x="131" y="234"/>
                      <a:pt x="117" y="196"/>
                      <a:pt x="132" y="164"/>
                    </a:cubicBezTo>
                    <a:cubicBezTo>
                      <a:pt x="147" y="132"/>
                      <a:pt x="185" y="118"/>
                      <a:pt x="217" y="133"/>
                    </a:cubicBezTo>
                    <a:cubicBezTo>
                      <a:pt x="249" y="148"/>
                      <a:pt x="263" y="186"/>
                      <a:pt x="248" y="21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6D033737-59BC-171C-16FC-FF7531272E3B}"/>
              </a:ext>
            </a:extLst>
          </p:cNvPr>
          <p:cNvCxnSpPr/>
          <p:nvPr/>
        </p:nvCxnSpPr>
        <p:spPr>
          <a:xfrm>
            <a:off x="4896091" y="810228"/>
            <a:ext cx="0" cy="51770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>
            <a:extLst>
              <a:ext uri="{FF2B5EF4-FFF2-40B4-BE49-F238E27FC236}">
                <a16:creationId xmlns:a16="http://schemas.microsoft.com/office/drawing/2014/main" id="{AE3DB133-1486-E3BB-056D-6D70EED9B557}"/>
              </a:ext>
            </a:extLst>
          </p:cNvPr>
          <p:cNvSpPr/>
          <p:nvPr/>
        </p:nvSpPr>
        <p:spPr>
          <a:xfrm>
            <a:off x="6677508" y="5262453"/>
            <a:ext cx="786047" cy="914959"/>
          </a:xfrm>
          <a:custGeom>
            <a:avLst/>
            <a:gdLst/>
            <a:ahLst/>
            <a:cxnLst/>
            <a:rect l="l" t="t" r="r" b="b"/>
            <a:pathLst>
              <a:path w="1192631" h="1388223">
                <a:moveTo>
                  <a:pt x="0" y="0"/>
                </a:moveTo>
                <a:lnTo>
                  <a:pt x="1192631" y="0"/>
                </a:lnTo>
                <a:lnTo>
                  <a:pt x="1192631" y="1388223"/>
                </a:lnTo>
                <a:lnTo>
                  <a:pt x="0" y="138822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ACB4B6C-2BC7-6734-B208-CA2314A74D39}"/>
              </a:ext>
            </a:extLst>
          </p:cNvPr>
          <p:cNvSpPr/>
          <p:nvPr/>
        </p:nvSpPr>
        <p:spPr>
          <a:xfrm>
            <a:off x="9913665" y="5201793"/>
            <a:ext cx="893913" cy="1040515"/>
          </a:xfrm>
          <a:custGeom>
            <a:avLst/>
            <a:gdLst/>
            <a:ahLst/>
            <a:cxnLst/>
            <a:rect l="l" t="t" r="r" b="b"/>
            <a:pathLst>
              <a:path w="1356291" h="1578723">
                <a:moveTo>
                  <a:pt x="0" y="0"/>
                </a:moveTo>
                <a:lnTo>
                  <a:pt x="1356291" y="0"/>
                </a:lnTo>
                <a:lnTo>
                  <a:pt x="1356291" y="1578723"/>
                </a:lnTo>
                <a:lnTo>
                  <a:pt x="0" y="157872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684725A8-331B-6C27-AA19-5475FEB607FB}"/>
              </a:ext>
            </a:extLst>
          </p:cNvPr>
          <p:cNvSpPr txBox="1"/>
          <p:nvPr/>
        </p:nvSpPr>
        <p:spPr>
          <a:xfrm>
            <a:off x="5568798" y="2613470"/>
            <a:ext cx="6136640" cy="240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DO YOU HAVE ANY QUESTIONS?</a:t>
            </a:r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IN" sz="1800" dirty="0">
                <a:hlinkClick r:id="rId5"/>
              </a:rPr>
              <a:t>shramiksevan@gmail.com</a:t>
            </a:r>
            <a:r>
              <a:rPr lang="en-IN" sz="1800" dirty="0"/>
              <a:t> </a:t>
            </a:r>
            <a:endParaRPr lang="en-US" sz="1800" dirty="0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accent1"/>
                </a:solidFill>
              </a:rPr>
              <a:t>91+8869027382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accent1"/>
                </a:solidFill>
              </a:rPr>
              <a:t>www.shramiksevan.com</a:t>
            </a:r>
            <a:endParaRPr lang="en-US" u="sng" dirty="0">
              <a:solidFill>
                <a:schemeClr val="accent1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729EAFD9-1214-3431-9319-B6C5C3204B96}"/>
              </a:ext>
            </a:extLst>
          </p:cNvPr>
          <p:cNvSpPr txBox="1"/>
          <p:nvPr/>
        </p:nvSpPr>
        <p:spPr>
          <a:xfrm>
            <a:off x="5475726" y="846760"/>
            <a:ext cx="613664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1500" b="1" dirty="0">
                <a:solidFill>
                  <a:srgbClr val="ED7D31"/>
                </a:solidFill>
              </a:rPr>
              <a:t>THANKS!</a:t>
            </a:r>
            <a:endParaRPr lang="en-US" sz="8000" b="1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C6B4E-0F29-FF27-E9F3-70C54D591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C76B-2EEC-F1F6-1834-D2D23737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BBADBE-0489-DEDA-6FE0-065C0B04E8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 cap="flat" cmpd="sng" algn="ctr">
            <a:solidFill>
              <a:srgbClr val="E9803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Google Shape;397;p29">
            <a:extLst>
              <a:ext uri="{FF2B5EF4-FFF2-40B4-BE49-F238E27FC236}">
                <a16:creationId xmlns:a16="http://schemas.microsoft.com/office/drawing/2014/main" id="{8E6D4A31-7344-C79B-4E4E-CE3470C1DB48}"/>
              </a:ext>
            </a:extLst>
          </p:cNvPr>
          <p:cNvSpPr txBox="1">
            <a:spLocks/>
          </p:cNvSpPr>
          <p:nvPr/>
        </p:nvSpPr>
        <p:spPr>
          <a:xfrm>
            <a:off x="2221467" y="247262"/>
            <a:ext cx="77040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4800" dirty="0">
                <a:solidFill>
                  <a:srgbClr val="E98037"/>
                </a:solidFill>
                <a:latin typeface="Arial Black" panose="020B0A04020102020204" pitchFamily="34" charset="0"/>
              </a:rPr>
              <a:t>Content</a:t>
            </a:r>
            <a:endParaRPr lang="en-US" dirty="0">
              <a:solidFill>
                <a:srgbClr val="E98037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Google Shape;399;p29">
            <a:extLst>
              <a:ext uri="{FF2B5EF4-FFF2-40B4-BE49-F238E27FC236}">
                <a16:creationId xmlns:a16="http://schemas.microsoft.com/office/drawing/2014/main" id="{535E2B0C-E592-62A8-380C-6D4E69CBB0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8084075"/>
              </p:ext>
            </p:extLst>
          </p:nvPr>
        </p:nvGraphicFramePr>
        <p:xfrm>
          <a:off x="1375561" y="1307642"/>
          <a:ext cx="9564634" cy="491997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277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6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84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dirty="0">
                          <a:solidFill>
                            <a:schemeClr val="bg1"/>
                          </a:solidFill>
                          <a:effectLst>
                            <a:reflection stA="45000" endPos="0" dist="50800" dir="5400000" sy="-100000" algn="bl" rotWithShape="0"/>
                          </a:effectLst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About </a:t>
                      </a:r>
                      <a:r>
                        <a:rPr lang="en-US" sz="1100" b="1" u="none" dirty="0">
                          <a:solidFill>
                            <a:schemeClr val="bg1"/>
                          </a:solidFill>
                          <a:effectLst>
                            <a:reflection stA="45000" endPos="0" dist="50800" dir="5400000" sy="-100000" algn="bl" rotWithShape="0"/>
                          </a:effectLst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[</a:t>
                      </a:r>
                      <a:r>
                        <a:rPr lang="en-IN" sz="1100" b="1" u="none" dirty="0" err="1">
                          <a:solidFill>
                            <a:schemeClr val="bg1"/>
                          </a:solidFill>
                          <a:effectLst>
                            <a:reflection stA="45000" endPos="0" dist="50800" dir="5400000" sy="-100000" algn="bl" rotWithShape="0"/>
                          </a:effectLst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Shramik</a:t>
                      </a:r>
                      <a:r>
                        <a:rPr lang="en-IN" sz="1100" b="1" u="none" dirty="0">
                          <a:solidFill>
                            <a:schemeClr val="bg1"/>
                          </a:solidFill>
                          <a:effectLst>
                            <a:reflection stA="45000" endPos="0" dist="50800" dir="5400000" sy="-100000" algn="bl" rotWithShape="0"/>
                          </a:effectLst>
                          <a:latin typeface="Montserrat" panose="00000500000000000000" pitchFamily="2" charset="0"/>
                          <a:ea typeface="Montserrat"/>
                          <a:cs typeface="Montserrat"/>
                          <a:sym typeface="Montserrat"/>
                        </a:rPr>
                        <a:t> Sevan]</a:t>
                      </a:r>
                      <a:endParaRPr sz="1000" b="1" u="none" dirty="0">
                        <a:solidFill>
                          <a:schemeClr val="bg1"/>
                        </a:solidFill>
                        <a:effectLst>
                          <a:reflection stA="45000" endPos="0" dist="50800" dir="5400000" sy="-100000" algn="bl" rotWithShape="0"/>
                        </a:effectLst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863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10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86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dirty="0">
                          <a:solidFill>
                            <a:schemeClr val="bg1"/>
                          </a:solidFill>
                          <a:effectLst>
                            <a:reflection stA="45000" endPos="0" dist="50800" dir="5400000" sy="-100000" algn="bl" rotWithShape="0"/>
                          </a:effectLst>
                          <a:latin typeface="Montserrat" panose="00000500000000000000" pitchFamily="2" charset="0"/>
                          <a:sym typeface="Montserrat"/>
                        </a:rPr>
                        <a:t>Problem Statement</a:t>
                      </a:r>
                      <a:endParaRPr sz="1800" b="1" u="none" dirty="0">
                        <a:solidFill>
                          <a:schemeClr val="bg1"/>
                        </a:solidFill>
                        <a:effectLst>
                          <a:reflection stA="45000" endPos="0" dist="50800" dir="5400000" sy="-100000" algn="bl" rotWithShape="0"/>
                        </a:effectLst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86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10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86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dirty="0">
                          <a:solidFill>
                            <a:schemeClr val="bg1"/>
                          </a:solidFill>
                          <a:effectLst>
                            <a:reflection stA="45000" endPos="0" dist="50800" dir="5400000" sy="-100000" algn="bl" rotWithShape="0"/>
                          </a:effectLs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Empathy Map </a:t>
                      </a:r>
                      <a:endParaRPr sz="1800" b="1" u="none" dirty="0">
                        <a:solidFill>
                          <a:schemeClr val="bg1"/>
                        </a:solidFill>
                        <a:effectLst>
                          <a:reflection stA="45000" endPos="0" dist="50800" dir="5400000" sy="-100000" algn="bl" rotWithShape="0"/>
                        </a:effectLs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863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10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86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51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u="none" dirty="0">
                          <a:solidFill>
                            <a:schemeClr val="bg1"/>
                          </a:solidFill>
                          <a:effectLst>
                            <a:reflection stA="45000" endPos="0" dist="50800" dir="5400000" sy="-100000" algn="bl" rotWithShape="0"/>
                          </a:effectLs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Research </a:t>
                      </a:r>
                      <a:endParaRPr sz="1800" b="1" u="none" dirty="0">
                        <a:solidFill>
                          <a:schemeClr val="bg1"/>
                        </a:solidFill>
                        <a:effectLst>
                          <a:reflection stA="45000" endPos="0" dist="50800" dir="5400000" sy="-100000" algn="bl" rotWithShape="0"/>
                        </a:effectLs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863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10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86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73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dirty="0">
                          <a:solidFill>
                            <a:schemeClr val="bg1"/>
                          </a:solidFill>
                          <a:effectLst>
                            <a:reflection stA="45000" endPos="0" dist="50800" dir="5400000" sy="-100000" algn="bl" rotWithShape="0"/>
                          </a:effectLst>
                          <a:latin typeface="Montserrat" panose="00000500000000000000" pitchFamily="2" charset="0"/>
                          <a:sym typeface="Montserrat"/>
                        </a:rPr>
                        <a:t>Our Solution</a:t>
                      </a: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863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86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>
                            <a:reflection stA="45000" endPos="0" dist="50800" dir="5400000" sy="-100000" algn="bl" rotWithShape="0"/>
                          </a:effectLst>
                          <a:latin typeface="Montserrat" panose="00000500000000000000" pitchFamily="2" charset="0"/>
                          <a:sym typeface="Montserrat"/>
                        </a:rPr>
                        <a:t>Market Opportunity</a:t>
                      </a:r>
                      <a:endParaRPr sz="1800" b="1" dirty="0">
                        <a:solidFill>
                          <a:schemeClr val="bg1"/>
                        </a:solidFill>
                        <a:effectLst>
                          <a:reflection stA="45000" endPos="0" dist="50800" dir="5400000" sy="-100000" algn="bl" rotWithShape="0"/>
                        </a:effectLst>
                        <a:latin typeface="Montserrat" panose="00000500000000000000" pitchFamily="2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863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10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86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Revenue Model</a:t>
                      </a: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863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10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86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908050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>
                          <a:solidFill>
                            <a:schemeClr val="bg1"/>
                          </a:solidFill>
                          <a:effectLst>
                            <a:reflection stA="45000" endPos="0" dist="50800" dir="5400000" sy="-100000" algn="bl" rotWithShape="0"/>
                          </a:effectLs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Competitive Advantages</a:t>
                      </a: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863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10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86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985272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</a:rPr>
                        <a:t>Government Compliance</a:t>
                      </a: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863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10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86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700709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Montserrat" panose="00000500000000000000" pitchFamily="2" charset="0"/>
                        </a:rPr>
                        <a:t>Roadmap</a:t>
                      </a: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863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endParaRPr lang="en-US" sz="1000" dirty="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86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724695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C57879C6-0E2C-CCB8-0875-6A8F1D1E3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227389"/>
              </p:ext>
            </p:extLst>
          </p:nvPr>
        </p:nvGraphicFramePr>
        <p:xfrm>
          <a:off x="4653280" y="1307642"/>
          <a:ext cx="6286915" cy="490534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286915">
                  <a:extLst>
                    <a:ext uri="{9D8B030D-6E8A-4147-A177-3AD203B41FA5}">
                      <a16:colId xmlns:a16="http://schemas.microsoft.com/office/drawing/2014/main" val="1380067050"/>
                    </a:ext>
                  </a:extLst>
                </a:gridCol>
              </a:tblGrid>
              <a:tr h="5071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Who We Are,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0" dirty="0"/>
                        <a:t>Our Mission, Our Vision,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0" dirty="0"/>
                        <a:t>Key Features.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9842222"/>
                  </a:ext>
                </a:extLst>
              </a:tr>
              <a:tr h="502572">
                <a:tc>
                  <a:txBody>
                    <a:bodyPr/>
                    <a:lstStyle/>
                    <a:p>
                      <a:r>
                        <a:rPr lang="en-US" sz="1400" dirty="0"/>
                        <a:t>Origin of problem,</a:t>
                      </a:r>
                      <a:r>
                        <a:rPr lang="en-IN" sz="1400" dirty="0"/>
                        <a:t>understand problem, Business Scope. 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0006447"/>
                  </a:ext>
                </a:extLst>
              </a:tr>
              <a:tr h="497961">
                <a:tc>
                  <a:txBody>
                    <a:bodyPr/>
                    <a:lstStyle/>
                    <a:p>
                      <a:r>
                        <a:rPr lang="en-US" sz="1400" dirty="0"/>
                        <a:t>Empathy Map for Laborers and Customers.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1177240"/>
                  </a:ext>
                </a:extLst>
              </a:tr>
              <a:tr h="465686">
                <a:tc>
                  <a:txBody>
                    <a:bodyPr/>
                    <a:lstStyle/>
                    <a:p>
                      <a:r>
                        <a:rPr lang="en-US" sz="1400" dirty="0"/>
                        <a:t>Study Government (Roles, Raglan and </a:t>
                      </a:r>
                      <a:r>
                        <a:rPr lang="en-IN" sz="1400" dirty="0"/>
                        <a:t>Services.), Employment Unemployment Rate.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7422411"/>
                  </a:ext>
                </a:extLst>
              </a:tr>
              <a:tr h="465686">
                <a:tc>
                  <a:txBody>
                    <a:bodyPr/>
                    <a:lstStyle/>
                    <a:p>
                      <a:r>
                        <a:rPr lang="en-US" sz="1400" dirty="0" err="1"/>
                        <a:t>Shramik</a:t>
                      </a:r>
                      <a:r>
                        <a:rPr lang="en-US" sz="1400" dirty="0"/>
                        <a:t> Sevan platform.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6203391"/>
                  </a:ext>
                </a:extLst>
              </a:tr>
              <a:tr h="493251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Market Size, Target Audience.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8336318"/>
                  </a:ext>
                </a:extLst>
              </a:tr>
              <a:tr h="493251">
                <a:tc>
                  <a:txBody>
                    <a:bodyPr/>
                    <a:lstStyle/>
                    <a:p>
                      <a:r>
                        <a:rPr lang="en-IN" sz="1400" dirty="0"/>
                        <a:t>Four Standard Types of Revenue Model.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9989358"/>
                  </a:ext>
                </a:extLst>
              </a:tr>
              <a:tr h="493251">
                <a:tc>
                  <a:txBody>
                    <a:bodyPr/>
                    <a:lstStyle/>
                    <a:p>
                      <a:r>
                        <a:rPr lang="en-IN" sz="1400" dirty="0"/>
                        <a:t>Many Types of Competitive Advantages.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7616012"/>
                  </a:ext>
                </a:extLst>
              </a:tr>
              <a:tr h="493251">
                <a:tc>
                  <a:txBody>
                    <a:bodyPr/>
                    <a:lstStyle/>
                    <a:p>
                      <a:r>
                        <a:rPr lang="en-IN" sz="1400" dirty="0"/>
                        <a:t>Brief Explain Compliance and Lows.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4247926"/>
                  </a:ext>
                </a:extLst>
              </a:tr>
              <a:tr h="493251">
                <a:tc>
                  <a:txBody>
                    <a:bodyPr/>
                    <a:lstStyle/>
                    <a:p>
                      <a:r>
                        <a:rPr lang="en-US" sz="1400" dirty="0"/>
                        <a:t>Tell About Future Planning Steps.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821506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63B3BB8-AA92-3F62-779E-B0F0653BEEC5}"/>
              </a:ext>
            </a:extLst>
          </p:cNvPr>
          <p:cNvSpPr txBox="1"/>
          <p:nvPr/>
        </p:nvSpPr>
        <p:spPr>
          <a:xfrm>
            <a:off x="56194" y="6170952"/>
            <a:ext cx="12079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>
                    <a:lumMod val="75000"/>
                  </a:schemeClr>
                </a:solidFill>
              </a:rPr>
              <a:t>Rahul Sagar , Nitesh Kumar , Kuldeep</a:t>
            </a:r>
          </a:p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Shradha Shree ,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Aishna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67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73CA5-B1C3-4D2E-9294-8D4FD6FC9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02CC448-8DAF-6076-1979-29CFE6D40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675" y="2015331"/>
            <a:ext cx="5962650" cy="397192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0C2FD2-AE22-8111-452E-08C4CBFAEB45}"/>
              </a:ext>
            </a:extLst>
          </p:cNvPr>
          <p:cNvSpPr/>
          <p:nvPr/>
        </p:nvSpPr>
        <p:spPr>
          <a:xfrm>
            <a:off x="36808" y="-33081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 cap="flat" cmpd="sng" algn="ctr">
            <a:solidFill>
              <a:srgbClr val="E9803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oogle Shape;1168;p47">
            <a:extLst>
              <a:ext uri="{FF2B5EF4-FFF2-40B4-BE49-F238E27FC236}">
                <a16:creationId xmlns:a16="http://schemas.microsoft.com/office/drawing/2014/main" id="{36CB9C01-3C63-72DF-297C-95BE8309C702}"/>
              </a:ext>
            </a:extLst>
          </p:cNvPr>
          <p:cNvGrpSpPr/>
          <p:nvPr/>
        </p:nvGrpSpPr>
        <p:grpSpPr>
          <a:xfrm>
            <a:off x="9368120" y="-387919"/>
            <a:ext cx="2933942" cy="3964151"/>
            <a:chOff x="6840078" y="-305010"/>
            <a:chExt cx="2933942" cy="3964151"/>
          </a:xfrm>
        </p:grpSpPr>
        <p:grpSp>
          <p:nvGrpSpPr>
            <p:cNvPr id="14" name="Google Shape;1169;p47">
              <a:extLst>
                <a:ext uri="{FF2B5EF4-FFF2-40B4-BE49-F238E27FC236}">
                  <a16:creationId xmlns:a16="http://schemas.microsoft.com/office/drawing/2014/main" id="{819CEE24-38EB-5FAE-4CBE-0B886119AD2D}"/>
                </a:ext>
              </a:extLst>
            </p:cNvPr>
            <p:cNvGrpSpPr/>
            <p:nvPr/>
          </p:nvGrpSpPr>
          <p:grpSpPr>
            <a:xfrm>
              <a:off x="6840078" y="-305010"/>
              <a:ext cx="2933942" cy="3334687"/>
              <a:chOff x="6840078" y="-305010"/>
              <a:chExt cx="2933942" cy="3334687"/>
            </a:xfrm>
          </p:grpSpPr>
          <p:grpSp>
            <p:nvGrpSpPr>
              <p:cNvPr id="16" name="Google Shape;1170;p47">
                <a:extLst>
                  <a:ext uri="{FF2B5EF4-FFF2-40B4-BE49-F238E27FC236}">
                    <a16:creationId xmlns:a16="http://schemas.microsoft.com/office/drawing/2014/main" id="{83437AE7-6CCE-CF25-7451-9E045EEB4891}"/>
                  </a:ext>
                </a:extLst>
              </p:cNvPr>
              <p:cNvGrpSpPr/>
              <p:nvPr/>
            </p:nvGrpSpPr>
            <p:grpSpPr>
              <a:xfrm rot="-8100000" flipH="1">
                <a:off x="6898464" y="-363396"/>
                <a:ext cx="2817170" cy="2933942"/>
                <a:chOff x="-28167" y="2523170"/>
                <a:chExt cx="2817197" cy="2933969"/>
              </a:xfrm>
            </p:grpSpPr>
            <p:sp>
              <p:nvSpPr>
                <p:cNvPr id="19" name="Google Shape;1171;p47">
                  <a:extLst>
                    <a:ext uri="{FF2B5EF4-FFF2-40B4-BE49-F238E27FC236}">
                      <a16:creationId xmlns:a16="http://schemas.microsoft.com/office/drawing/2014/main" id="{BFF7D720-42C3-B45E-3A67-8E2C596538D3}"/>
                    </a:ext>
                  </a:extLst>
                </p:cNvPr>
                <p:cNvSpPr/>
                <p:nvPr/>
              </p:nvSpPr>
              <p:spPr>
                <a:xfrm>
                  <a:off x="-28167" y="3726481"/>
                  <a:ext cx="212454" cy="211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" h="241" extrusionOk="0">
                      <a:moveTo>
                        <a:pt x="216" y="196"/>
                      </a:moveTo>
                      <a:lnTo>
                        <a:pt x="235" y="161"/>
                      </a:lnTo>
                      <a:lnTo>
                        <a:pt x="204" y="141"/>
                      </a:lnTo>
                      <a:cubicBezTo>
                        <a:pt x="206" y="134"/>
                        <a:pt x="206" y="126"/>
                        <a:pt x="206" y="119"/>
                      </a:cubicBezTo>
                      <a:lnTo>
                        <a:pt x="242" y="107"/>
                      </a:lnTo>
                      <a:lnTo>
                        <a:pt x="231" y="68"/>
                      </a:lnTo>
                      <a:lnTo>
                        <a:pt x="194" y="77"/>
                      </a:lnTo>
                      <a:cubicBezTo>
                        <a:pt x="190" y="70"/>
                        <a:pt x="186" y="64"/>
                        <a:pt x="180" y="59"/>
                      </a:cubicBezTo>
                      <a:lnTo>
                        <a:pt x="196" y="25"/>
                      </a:lnTo>
                      <a:lnTo>
                        <a:pt x="162" y="6"/>
                      </a:lnTo>
                      <a:lnTo>
                        <a:pt x="142" y="38"/>
                      </a:lnTo>
                      <a:cubicBezTo>
                        <a:pt x="134" y="36"/>
                        <a:pt x="127" y="35"/>
                        <a:pt x="119" y="35"/>
                      </a:cubicBezTo>
                      <a:lnTo>
                        <a:pt x="107" y="0"/>
                      </a:lnTo>
                      <a:lnTo>
                        <a:pt x="69" y="11"/>
                      </a:lnTo>
                      <a:lnTo>
                        <a:pt x="77" y="47"/>
                      </a:lnTo>
                      <a:cubicBezTo>
                        <a:pt x="70" y="51"/>
                        <a:pt x="64" y="56"/>
                        <a:pt x="59" y="61"/>
                      </a:cubicBezTo>
                      <a:lnTo>
                        <a:pt x="25" y="45"/>
                      </a:lnTo>
                      <a:lnTo>
                        <a:pt x="6" y="80"/>
                      </a:lnTo>
                      <a:lnTo>
                        <a:pt x="38" y="100"/>
                      </a:lnTo>
                      <a:cubicBezTo>
                        <a:pt x="36" y="107"/>
                        <a:pt x="35" y="115"/>
                        <a:pt x="35" y="122"/>
                      </a:cubicBezTo>
                      <a:lnTo>
                        <a:pt x="0" y="135"/>
                      </a:lnTo>
                      <a:lnTo>
                        <a:pt x="11" y="173"/>
                      </a:lnTo>
                      <a:lnTo>
                        <a:pt x="47" y="164"/>
                      </a:lnTo>
                      <a:cubicBezTo>
                        <a:pt x="51" y="171"/>
                        <a:pt x="56" y="177"/>
                        <a:pt x="61" y="182"/>
                      </a:cubicBezTo>
                      <a:lnTo>
                        <a:pt x="45" y="216"/>
                      </a:lnTo>
                      <a:lnTo>
                        <a:pt x="80" y="235"/>
                      </a:lnTo>
                      <a:lnTo>
                        <a:pt x="100" y="204"/>
                      </a:lnTo>
                      <a:cubicBezTo>
                        <a:pt x="107" y="205"/>
                        <a:pt x="115" y="206"/>
                        <a:pt x="122" y="206"/>
                      </a:cubicBezTo>
                      <a:lnTo>
                        <a:pt x="134" y="241"/>
                      </a:lnTo>
                      <a:lnTo>
                        <a:pt x="173" y="230"/>
                      </a:lnTo>
                      <a:lnTo>
                        <a:pt x="164" y="194"/>
                      </a:lnTo>
                      <a:cubicBezTo>
                        <a:pt x="171" y="190"/>
                        <a:pt x="177" y="185"/>
                        <a:pt x="182" y="180"/>
                      </a:cubicBezTo>
                      <a:lnTo>
                        <a:pt x="216" y="196"/>
                      </a:lnTo>
                      <a:moveTo>
                        <a:pt x="156" y="140"/>
                      </a:moveTo>
                      <a:cubicBezTo>
                        <a:pt x="145" y="159"/>
                        <a:pt x="120" y="166"/>
                        <a:pt x="101" y="156"/>
                      </a:cubicBezTo>
                      <a:cubicBezTo>
                        <a:pt x="81" y="145"/>
                        <a:pt x="75" y="120"/>
                        <a:pt x="86" y="101"/>
                      </a:cubicBezTo>
                      <a:cubicBezTo>
                        <a:pt x="97" y="82"/>
                        <a:pt x="121" y="75"/>
                        <a:pt x="140" y="85"/>
                      </a:cubicBezTo>
                      <a:cubicBezTo>
                        <a:pt x="160" y="96"/>
                        <a:pt x="167" y="121"/>
                        <a:pt x="156" y="14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41750" rIns="90000" bIns="417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1172;p47">
                  <a:extLst>
                    <a:ext uri="{FF2B5EF4-FFF2-40B4-BE49-F238E27FC236}">
                      <a16:creationId xmlns:a16="http://schemas.microsoft.com/office/drawing/2014/main" id="{3755E41E-1FBF-255A-DA7F-CD69C17E9E56}"/>
                    </a:ext>
                  </a:extLst>
                </p:cNvPr>
                <p:cNvSpPr/>
                <p:nvPr/>
              </p:nvSpPr>
              <p:spPr>
                <a:xfrm>
                  <a:off x="2199219" y="2523170"/>
                  <a:ext cx="554838" cy="554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" h="632" extrusionOk="0">
                      <a:moveTo>
                        <a:pt x="632" y="243"/>
                      </a:moveTo>
                      <a:lnTo>
                        <a:pt x="592" y="145"/>
                      </a:lnTo>
                      <a:lnTo>
                        <a:pt x="498" y="178"/>
                      </a:lnTo>
                      <a:cubicBezTo>
                        <a:pt x="485" y="161"/>
                        <a:pt x="471" y="147"/>
                        <a:pt x="455" y="135"/>
                      </a:cubicBezTo>
                      <a:lnTo>
                        <a:pt x="488" y="41"/>
                      </a:lnTo>
                      <a:lnTo>
                        <a:pt x="390" y="0"/>
                      </a:lnTo>
                      <a:lnTo>
                        <a:pt x="347" y="90"/>
                      </a:lnTo>
                      <a:cubicBezTo>
                        <a:pt x="327" y="87"/>
                        <a:pt x="306" y="87"/>
                        <a:pt x="286" y="90"/>
                      </a:cubicBezTo>
                      <a:lnTo>
                        <a:pt x="243" y="0"/>
                      </a:lnTo>
                      <a:lnTo>
                        <a:pt x="145" y="40"/>
                      </a:lnTo>
                      <a:lnTo>
                        <a:pt x="178" y="134"/>
                      </a:lnTo>
                      <a:cubicBezTo>
                        <a:pt x="162" y="147"/>
                        <a:pt x="147" y="161"/>
                        <a:pt x="135" y="177"/>
                      </a:cubicBezTo>
                      <a:lnTo>
                        <a:pt x="41" y="144"/>
                      </a:lnTo>
                      <a:lnTo>
                        <a:pt x="0" y="242"/>
                      </a:lnTo>
                      <a:lnTo>
                        <a:pt x="90" y="285"/>
                      </a:lnTo>
                      <a:cubicBezTo>
                        <a:pt x="87" y="305"/>
                        <a:pt x="87" y="325"/>
                        <a:pt x="90" y="346"/>
                      </a:cubicBezTo>
                      <a:lnTo>
                        <a:pt x="0" y="389"/>
                      </a:lnTo>
                      <a:lnTo>
                        <a:pt x="40" y="487"/>
                      </a:lnTo>
                      <a:lnTo>
                        <a:pt x="135" y="454"/>
                      </a:lnTo>
                      <a:cubicBezTo>
                        <a:pt x="147" y="470"/>
                        <a:pt x="161" y="485"/>
                        <a:pt x="177" y="497"/>
                      </a:cubicBezTo>
                      <a:lnTo>
                        <a:pt x="144" y="591"/>
                      </a:lnTo>
                      <a:lnTo>
                        <a:pt x="242" y="632"/>
                      </a:lnTo>
                      <a:lnTo>
                        <a:pt x="285" y="542"/>
                      </a:lnTo>
                      <a:cubicBezTo>
                        <a:pt x="305" y="545"/>
                        <a:pt x="326" y="545"/>
                        <a:pt x="346" y="542"/>
                      </a:cubicBezTo>
                      <a:lnTo>
                        <a:pt x="389" y="632"/>
                      </a:lnTo>
                      <a:lnTo>
                        <a:pt x="487" y="592"/>
                      </a:lnTo>
                      <a:lnTo>
                        <a:pt x="454" y="497"/>
                      </a:lnTo>
                      <a:cubicBezTo>
                        <a:pt x="471" y="485"/>
                        <a:pt x="485" y="471"/>
                        <a:pt x="497" y="455"/>
                      </a:cubicBezTo>
                      <a:lnTo>
                        <a:pt x="591" y="488"/>
                      </a:lnTo>
                      <a:lnTo>
                        <a:pt x="632" y="390"/>
                      </a:lnTo>
                      <a:lnTo>
                        <a:pt x="542" y="347"/>
                      </a:lnTo>
                      <a:cubicBezTo>
                        <a:pt x="545" y="327"/>
                        <a:pt x="545" y="306"/>
                        <a:pt x="542" y="286"/>
                      </a:cubicBezTo>
                      <a:lnTo>
                        <a:pt x="632" y="243"/>
                      </a:lnTo>
                      <a:moveTo>
                        <a:pt x="415" y="275"/>
                      </a:moveTo>
                      <a:cubicBezTo>
                        <a:pt x="438" y="330"/>
                        <a:pt x="412" y="392"/>
                        <a:pt x="357" y="415"/>
                      </a:cubicBezTo>
                      <a:cubicBezTo>
                        <a:pt x="302" y="437"/>
                        <a:pt x="240" y="411"/>
                        <a:pt x="217" y="357"/>
                      </a:cubicBezTo>
                      <a:cubicBezTo>
                        <a:pt x="195" y="302"/>
                        <a:pt x="221" y="239"/>
                        <a:pt x="275" y="217"/>
                      </a:cubicBezTo>
                      <a:cubicBezTo>
                        <a:pt x="330" y="194"/>
                        <a:pt x="393" y="220"/>
                        <a:pt x="415" y="27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1173;p47">
                  <a:extLst>
                    <a:ext uri="{FF2B5EF4-FFF2-40B4-BE49-F238E27FC236}">
                      <a16:creationId xmlns:a16="http://schemas.microsoft.com/office/drawing/2014/main" id="{84426991-4359-E970-7945-AD5E7F63F37C}"/>
                    </a:ext>
                  </a:extLst>
                </p:cNvPr>
                <p:cNvSpPr/>
                <p:nvPr/>
              </p:nvSpPr>
              <p:spPr>
                <a:xfrm>
                  <a:off x="2422943" y="3627284"/>
                  <a:ext cx="163291" cy="162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185" extrusionOk="0">
                      <a:moveTo>
                        <a:pt x="186" y="93"/>
                      </a:moveTo>
                      <a:cubicBezTo>
                        <a:pt x="186" y="109"/>
                        <a:pt x="181" y="125"/>
                        <a:pt x="173" y="139"/>
                      </a:cubicBezTo>
                      <a:cubicBezTo>
                        <a:pt x="164" y="153"/>
                        <a:pt x="153" y="165"/>
                        <a:pt x="139" y="173"/>
                      </a:cubicBezTo>
                      <a:cubicBezTo>
                        <a:pt x="124" y="181"/>
                        <a:pt x="109" y="185"/>
                        <a:pt x="93" y="185"/>
                      </a:cubicBezTo>
                      <a:cubicBezTo>
                        <a:pt x="77" y="185"/>
                        <a:pt x="61" y="181"/>
                        <a:pt x="47" y="173"/>
                      </a:cubicBezTo>
                      <a:cubicBezTo>
                        <a:pt x="33" y="165"/>
                        <a:pt x="21" y="153"/>
                        <a:pt x="13" y="139"/>
                      </a:cubicBezTo>
                      <a:cubicBezTo>
                        <a:pt x="5" y="125"/>
                        <a:pt x="0" y="109"/>
                        <a:pt x="0" y="93"/>
                      </a:cubicBezTo>
                      <a:cubicBezTo>
                        <a:pt x="0" y="76"/>
                        <a:pt x="5" y="60"/>
                        <a:pt x="13" y="46"/>
                      </a:cubicBezTo>
                      <a:cubicBezTo>
                        <a:pt x="21" y="32"/>
                        <a:pt x="33" y="20"/>
                        <a:pt x="47" y="12"/>
                      </a:cubicBezTo>
                      <a:cubicBezTo>
                        <a:pt x="61" y="4"/>
                        <a:pt x="77" y="0"/>
                        <a:pt x="93" y="0"/>
                      </a:cubicBezTo>
                      <a:cubicBezTo>
                        <a:pt x="109" y="0"/>
                        <a:pt x="124" y="4"/>
                        <a:pt x="139" y="12"/>
                      </a:cubicBezTo>
                      <a:cubicBezTo>
                        <a:pt x="153" y="20"/>
                        <a:pt x="165" y="32"/>
                        <a:pt x="173" y="46"/>
                      </a:cubicBezTo>
                      <a:cubicBezTo>
                        <a:pt x="182" y="60"/>
                        <a:pt x="186" y="76"/>
                        <a:pt x="186" y="93"/>
                      </a:cubicBezTo>
                      <a:close/>
                    </a:path>
                  </a:pathLst>
                </a:custGeom>
                <a:solidFill>
                  <a:srgbClr val="C94D4C">
                    <a:alpha val="32499"/>
                  </a:srgbClr>
                </a:solidFill>
                <a:ln>
                  <a:noFill/>
                </a:ln>
              </p:spPr>
              <p:txBody>
                <a:bodyPr spcFirstLastPara="1" wrap="square" lIns="90000" tIns="21600" rIns="90000" bIns="21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1174;p47">
                  <a:extLst>
                    <a:ext uri="{FF2B5EF4-FFF2-40B4-BE49-F238E27FC236}">
                      <a16:creationId xmlns:a16="http://schemas.microsoft.com/office/drawing/2014/main" id="{E7745DE0-DF2B-32C1-D702-6AB291FF52FE}"/>
                    </a:ext>
                  </a:extLst>
                </p:cNvPr>
                <p:cNvSpPr/>
                <p:nvPr/>
              </p:nvSpPr>
              <p:spPr>
                <a:xfrm>
                  <a:off x="690923" y="4071603"/>
                  <a:ext cx="91302" cy="91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" h="104" extrusionOk="0">
                      <a:moveTo>
                        <a:pt x="104" y="52"/>
                      </a:moveTo>
                      <a:cubicBezTo>
                        <a:pt x="104" y="61"/>
                        <a:pt x="101" y="70"/>
                        <a:pt x="97" y="78"/>
                      </a:cubicBezTo>
                      <a:cubicBezTo>
                        <a:pt x="92" y="86"/>
                        <a:pt x="86" y="92"/>
                        <a:pt x="78" y="97"/>
                      </a:cubicBezTo>
                      <a:cubicBezTo>
                        <a:pt x="70" y="101"/>
                        <a:pt x="61" y="104"/>
                        <a:pt x="52" y="104"/>
                      </a:cubicBezTo>
                      <a:cubicBezTo>
                        <a:pt x="43" y="104"/>
                        <a:pt x="34" y="101"/>
                        <a:pt x="26" y="97"/>
                      </a:cubicBezTo>
                      <a:cubicBezTo>
                        <a:pt x="18" y="92"/>
                        <a:pt x="11" y="86"/>
                        <a:pt x="7" y="78"/>
                      </a:cubicBezTo>
                      <a:cubicBezTo>
                        <a:pt x="2" y="70"/>
                        <a:pt x="0" y="61"/>
                        <a:pt x="0" y="52"/>
                      </a:cubicBezTo>
                      <a:cubicBezTo>
                        <a:pt x="0" y="43"/>
                        <a:pt x="3" y="34"/>
                        <a:pt x="7" y="26"/>
                      </a:cubicBezTo>
                      <a:cubicBezTo>
                        <a:pt x="12" y="18"/>
                        <a:pt x="18" y="11"/>
                        <a:pt x="26" y="7"/>
                      </a:cubicBezTo>
                      <a:cubicBezTo>
                        <a:pt x="34" y="2"/>
                        <a:pt x="43" y="0"/>
                        <a:pt x="52" y="0"/>
                      </a:cubicBezTo>
                      <a:cubicBezTo>
                        <a:pt x="61" y="0"/>
                        <a:pt x="70" y="2"/>
                        <a:pt x="78" y="7"/>
                      </a:cubicBezTo>
                      <a:cubicBezTo>
                        <a:pt x="86" y="11"/>
                        <a:pt x="92" y="18"/>
                        <a:pt x="97" y="26"/>
                      </a:cubicBezTo>
                      <a:cubicBezTo>
                        <a:pt x="101" y="34"/>
                        <a:pt x="104" y="43"/>
                        <a:pt x="104" y="52"/>
                      </a:cubicBezTo>
                      <a:close/>
                    </a:path>
                  </a:pathLst>
                </a:custGeom>
                <a:solidFill>
                  <a:srgbClr val="C94D4C">
                    <a:alpha val="32499"/>
                  </a:srgbClr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1175;p47">
                  <a:extLst>
                    <a:ext uri="{FF2B5EF4-FFF2-40B4-BE49-F238E27FC236}">
                      <a16:creationId xmlns:a16="http://schemas.microsoft.com/office/drawing/2014/main" id="{87D812B0-4A8A-3F0A-F8A9-9AB50B9F5C5A}"/>
                    </a:ext>
                  </a:extLst>
                </p:cNvPr>
                <p:cNvSpPr/>
                <p:nvPr/>
              </p:nvSpPr>
              <p:spPr>
                <a:xfrm>
                  <a:off x="533685" y="3719464"/>
                  <a:ext cx="1350794" cy="173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7" h="1893" extrusionOk="0">
                      <a:moveTo>
                        <a:pt x="1526" y="494"/>
                      </a:moveTo>
                      <a:lnTo>
                        <a:pt x="1607" y="380"/>
                      </a:lnTo>
                      <a:lnTo>
                        <a:pt x="996" y="0"/>
                      </a:lnTo>
                      <a:lnTo>
                        <a:pt x="744" y="377"/>
                      </a:lnTo>
                      <a:lnTo>
                        <a:pt x="0" y="1727"/>
                      </a:lnTo>
                      <a:lnTo>
                        <a:pt x="1015" y="1893"/>
                      </a:lnTo>
                      <a:lnTo>
                        <a:pt x="1284" y="691"/>
                      </a:lnTo>
                      <a:lnTo>
                        <a:pt x="1387" y="627"/>
                      </a:lnTo>
                      <a:cubicBezTo>
                        <a:pt x="1441" y="592"/>
                        <a:pt x="1489" y="547"/>
                        <a:pt x="1526" y="494"/>
                      </a:cubicBezTo>
                      <a:close/>
                    </a:path>
                  </a:pathLst>
                </a:custGeom>
                <a:solidFill>
                  <a:srgbClr val="FBB49E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1176;p47">
                  <a:extLst>
                    <a:ext uri="{FF2B5EF4-FFF2-40B4-BE49-F238E27FC236}">
                      <a16:creationId xmlns:a16="http://schemas.microsoft.com/office/drawing/2014/main" id="{1F284F2A-AB56-457A-60CD-A8E434C1EE5F}"/>
                    </a:ext>
                  </a:extLst>
                </p:cNvPr>
                <p:cNvSpPr/>
                <p:nvPr/>
              </p:nvSpPr>
              <p:spPr>
                <a:xfrm>
                  <a:off x="919964" y="3182188"/>
                  <a:ext cx="1808489" cy="1279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" h="1458" extrusionOk="0">
                      <a:moveTo>
                        <a:pt x="0" y="288"/>
                      </a:moveTo>
                      <a:lnTo>
                        <a:pt x="1881" y="1458"/>
                      </a:lnTo>
                      <a:lnTo>
                        <a:pt x="2060" y="1170"/>
                      </a:lnTo>
                      <a:lnTo>
                        <a:pt x="179" y="0"/>
                      </a:lnTo>
                      <a:lnTo>
                        <a:pt x="0" y="288"/>
                      </a:lnTo>
                      <a:moveTo>
                        <a:pt x="1912" y="1213"/>
                      </a:moveTo>
                      <a:lnTo>
                        <a:pt x="1854" y="1305"/>
                      </a:lnTo>
                      <a:lnTo>
                        <a:pt x="1649" y="1178"/>
                      </a:lnTo>
                      <a:lnTo>
                        <a:pt x="1706" y="1085"/>
                      </a:lnTo>
                      <a:lnTo>
                        <a:pt x="1912" y="121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1177;p47">
                  <a:extLst>
                    <a:ext uri="{FF2B5EF4-FFF2-40B4-BE49-F238E27FC236}">
                      <a16:creationId xmlns:a16="http://schemas.microsoft.com/office/drawing/2014/main" id="{DCE03310-8F20-69DD-B855-CB535D3FED96}"/>
                    </a:ext>
                  </a:extLst>
                </p:cNvPr>
                <p:cNvSpPr/>
                <p:nvPr/>
              </p:nvSpPr>
              <p:spPr>
                <a:xfrm>
                  <a:off x="1547668" y="3617627"/>
                  <a:ext cx="519721" cy="458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522" extrusionOk="0">
                      <a:moveTo>
                        <a:pt x="592" y="205"/>
                      </a:moveTo>
                      <a:lnTo>
                        <a:pt x="262" y="0"/>
                      </a:lnTo>
                      <a:lnTo>
                        <a:pt x="0" y="237"/>
                      </a:lnTo>
                      <a:lnTo>
                        <a:pt x="459" y="522"/>
                      </a:lnTo>
                      <a:lnTo>
                        <a:pt x="592" y="206"/>
                      </a:lnTo>
                      <a:lnTo>
                        <a:pt x="592" y="20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1178;p47">
                  <a:extLst>
                    <a:ext uri="{FF2B5EF4-FFF2-40B4-BE49-F238E27FC236}">
                      <a16:creationId xmlns:a16="http://schemas.microsoft.com/office/drawing/2014/main" id="{A1121F92-2CFC-40BA-8485-0F66234F158F}"/>
                    </a:ext>
                  </a:extLst>
                </p:cNvPr>
                <p:cNvSpPr/>
                <p:nvPr/>
              </p:nvSpPr>
              <p:spPr>
                <a:xfrm>
                  <a:off x="257144" y="2665981"/>
                  <a:ext cx="1110553" cy="1183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" h="1348" extrusionOk="0">
                      <a:moveTo>
                        <a:pt x="489" y="274"/>
                      </a:moveTo>
                      <a:lnTo>
                        <a:pt x="277" y="616"/>
                      </a:lnTo>
                      <a:cubicBezTo>
                        <a:pt x="277" y="616"/>
                        <a:pt x="290" y="767"/>
                        <a:pt x="224" y="872"/>
                      </a:cubicBezTo>
                      <a:lnTo>
                        <a:pt x="147" y="824"/>
                      </a:lnTo>
                      <a:lnTo>
                        <a:pt x="0" y="1061"/>
                      </a:lnTo>
                      <a:lnTo>
                        <a:pt x="462" y="1348"/>
                      </a:lnTo>
                      <a:lnTo>
                        <a:pt x="609" y="1111"/>
                      </a:lnTo>
                      <a:lnTo>
                        <a:pt x="532" y="1063"/>
                      </a:lnTo>
                      <a:cubicBezTo>
                        <a:pt x="651" y="871"/>
                        <a:pt x="738" y="903"/>
                        <a:pt x="738" y="903"/>
                      </a:cubicBezTo>
                      <a:lnTo>
                        <a:pt x="951" y="561"/>
                      </a:lnTo>
                      <a:cubicBezTo>
                        <a:pt x="951" y="561"/>
                        <a:pt x="784" y="389"/>
                        <a:pt x="893" y="214"/>
                      </a:cubicBezTo>
                      <a:cubicBezTo>
                        <a:pt x="995" y="50"/>
                        <a:pt x="1257" y="81"/>
                        <a:pt x="1257" y="81"/>
                      </a:cubicBezTo>
                      <a:lnTo>
                        <a:pt x="1265" y="16"/>
                      </a:lnTo>
                      <a:cubicBezTo>
                        <a:pt x="783" y="-76"/>
                        <a:pt x="489" y="274"/>
                        <a:pt x="489" y="27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1179;p47">
                  <a:extLst>
                    <a:ext uri="{FF2B5EF4-FFF2-40B4-BE49-F238E27FC236}">
                      <a16:creationId xmlns:a16="http://schemas.microsoft.com/office/drawing/2014/main" id="{4212C2E9-EF56-8022-793D-ECCCA18991EF}"/>
                    </a:ext>
                  </a:extLst>
                </p:cNvPr>
                <p:cNvSpPr/>
                <p:nvPr/>
              </p:nvSpPr>
              <p:spPr>
                <a:xfrm>
                  <a:off x="532807" y="3480674"/>
                  <a:ext cx="226500" cy="1185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135" extrusionOk="0">
                      <a:moveTo>
                        <a:pt x="258" y="78"/>
                      </a:moveTo>
                      <a:cubicBezTo>
                        <a:pt x="245" y="94"/>
                        <a:pt x="231" y="113"/>
                        <a:pt x="218" y="135"/>
                      </a:cubicBezTo>
                      <a:lnTo>
                        <a:pt x="0" y="0"/>
                      </a:lnTo>
                      <a:lnTo>
                        <a:pt x="258" y="7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3600" rIns="90000" bIns="3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1180;p47">
                  <a:extLst>
                    <a:ext uri="{FF2B5EF4-FFF2-40B4-BE49-F238E27FC236}">
                      <a16:creationId xmlns:a16="http://schemas.microsoft.com/office/drawing/2014/main" id="{0BCFA96D-783E-ECBD-9A31-AA3793A0F3E2}"/>
                    </a:ext>
                  </a:extLst>
                </p:cNvPr>
                <p:cNvSpPr/>
                <p:nvPr/>
              </p:nvSpPr>
              <p:spPr>
                <a:xfrm>
                  <a:off x="919964" y="3182188"/>
                  <a:ext cx="199285" cy="278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317" extrusionOk="0">
                      <a:moveTo>
                        <a:pt x="0" y="288"/>
                      </a:moveTo>
                      <a:lnTo>
                        <a:pt x="179" y="0"/>
                      </a:lnTo>
                      <a:lnTo>
                        <a:pt x="227" y="30"/>
                      </a:lnTo>
                      <a:lnTo>
                        <a:pt x="48" y="317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1181;p47">
                  <a:extLst>
                    <a:ext uri="{FF2B5EF4-FFF2-40B4-BE49-F238E27FC236}">
                      <a16:creationId xmlns:a16="http://schemas.microsoft.com/office/drawing/2014/main" id="{3D2AD0A5-3C09-5336-7D93-A7173A55B614}"/>
                    </a:ext>
                  </a:extLst>
                </p:cNvPr>
                <p:cNvSpPr/>
                <p:nvPr/>
              </p:nvSpPr>
              <p:spPr>
                <a:xfrm>
                  <a:off x="2571309" y="4209334"/>
                  <a:ext cx="217721" cy="264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" h="301" extrusionOk="0">
                      <a:moveTo>
                        <a:pt x="0" y="287"/>
                      </a:moveTo>
                      <a:lnTo>
                        <a:pt x="129" y="301"/>
                      </a:lnTo>
                      <a:lnTo>
                        <a:pt x="248" y="109"/>
                      </a:lnTo>
                      <a:lnTo>
                        <a:pt x="179" y="0"/>
                      </a:lnTo>
                      <a:lnTo>
                        <a:pt x="0" y="287"/>
                      </a:lnTo>
                      <a:close/>
                    </a:path>
                  </a:pathLst>
                </a:custGeom>
                <a:solidFill>
                  <a:srgbClr val="C84D4B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1182;p47">
                  <a:extLst>
                    <a:ext uri="{FF2B5EF4-FFF2-40B4-BE49-F238E27FC236}">
                      <a16:creationId xmlns:a16="http://schemas.microsoft.com/office/drawing/2014/main" id="{8221E292-EAA9-7999-1530-D81521642DEE}"/>
                    </a:ext>
                  </a:extLst>
                </p:cNvPr>
                <p:cNvSpPr/>
                <p:nvPr/>
              </p:nvSpPr>
              <p:spPr>
                <a:xfrm>
                  <a:off x="511737" y="3212036"/>
                  <a:ext cx="367843" cy="230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" h="263" extrusionOk="0">
                      <a:moveTo>
                        <a:pt x="0" y="5"/>
                      </a:moveTo>
                      <a:lnTo>
                        <a:pt x="3" y="0"/>
                      </a:lnTo>
                      <a:lnTo>
                        <a:pt x="419" y="259"/>
                      </a:lnTo>
                      <a:lnTo>
                        <a:pt x="416" y="26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1183;p47">
                  <a:extLst>
                    <a:ext uri="{FF2B5EF4-FFF2-40B4-BE49-F238E27FC236}">
                      <a16:creationId xmlns:a16="http://schemas.microsoft.com/office/drawing/2014/main" id="{D4E218B7-8A57-00B9-F5FB-1127DE7D55C2}"/>
                    </a:ext>
                  </a:extLst>
                </p:cNvPr>
                <p:cNvSpPr/>
                <p:nvPr/>
              </p:nvSpPr>
              <p:spPr>
                <a:xfrm>
                  <a:off x="698731" y="2912671"/>
                  <a:ext cx="366965" cy="230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263" extrusionOk="0">
                      <a:moveTo>
                        <a:pt x="0" y="5"/>
                      </a:moveTo>
                      <a:lnTo>
                        <a:pt x="3" y="0"/>
                      </a:lnTo>
                      <a:lnTo>
                        <a:pt x="418" y="259"/>
                      </a:lnTo>
                      <a:lnTo>
                        <a:pt x="415" y="26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1184;p47">
                  <a:extLst>
                    <a:ext uri="{FF2B5EF4-FFF2-40B4-BE49-F238E27FC236}">
                      <a16:creationId xmlns:a16="http://schemas.microsoft.com/office/drawing/2014/main" id="{143A8AC7-FCC9-6351-7E20-CB917DD814F2}"/>
                    </a:ext>
                  </a:extLst>
                </p:cNvPr>
                <p:cNvSpPr/>
                <p:nvPr/>
              </p:nvSpPr>
              <p:spPr>
                <a:xfrm>
                  <a:off x="1515186" y="3933672"/>
                  <a:ext cx="227378" cy="84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96" extrusionOk="0">
                      <a:moveTo>
                        <a:pt x="3" y="96"/>
                      </a:moveTo>
                      <a:cubicBezTo>
                        <a:pt x="2" y="96"/>
                        <a:pt x="1" y="96"/>
                        <a:pt x="1" y="95"/>
                      </a:cubicBezTo>
                      <a:cubicBezTo>
                        <a:pt x="0" y="94"/>
                        <a:pt x="0" y="92"/>
                        <a:pt x="1" y="92"/>
                      </a:cubicBezTo>
                      <a:cubicBezTo>
                        <a:pt x="3" y="91"/>
                        <a:pt x="132" y="-4"/>
                        <a:pt x="256" y="1"/>
                      </a:cubicBezTo>
                      <a:cubicBezTo>
                        <a:pt x="258" y="1"/>
                        <a:pt x="259" y="2"/>
                        <a:pt x="259" y="4"/>
                      </a:cubicBezTo>
                      <a:cubicBezTo>
                        <a:pt x="259" y="5"/>
                        <a:pt x="257" y="6"/>
                        <a:pt x="256" y="6"/>
                      </a:cubicBezTo>
                      <a:cubicBezTo>
                        <a:pt x="133" y="1"/>
                        <a:pt x="6" y="95"/>
                        <a:pt x="5" y="96"/>
                      </a:cubicBezTo>
                      <a:cubicBezTo>
                        <a:pt x="4" y="96"/>
                        <a:pt x="4" y="96"/>
                        <a:pt x="3" y="9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1185;p47">
                  <a:extLst>
                    <a:ext uri="{FF2B5EF4-FFF2-40B4-BE49-F238E27FC236}">
                      <a16:creationId xmlns:a16="http://schemas.microsoft.com/office/drawing/2014/main" id="{511FDFC1-4DA1-60C8-D87D-EB4E9D0E9B80}"/>
                    </a:ext>
                  </a:extLst>
                </p:cNvPr>
                <p:cNvSpPr/>
                <p:nvPr/>
              </p:nvSpPr>
              <p:spPr>
                <a:xfrm>
                  <a:off x="1308877" y="3345477"/>
                  <a:ext cx="767291" cy="733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835" extrusionOk="0">
                      <a:moveTo>
                        <a:pt x="857" y="385"/>
                      </a:moveTo>
                      <a:cubicBezTo>
                        <a:pt x="845" y="366"/>
                        <a:pt x="827" y="351"/>
                        <a:pt x="801" y="346"/>
                      </a:cubicBezTo>
                      <a:cubicBezTo>
                        <a:pt x="760" y="338"/>
                        <a:pt x="718" y="358"/>
                        <a:pt x="710" y="362"/>
                      </a:cubicBezTo>
                      <a:cubicBezTo>
                        <a:pt x="718" y="331"/>
                        <a:pt x="715" y="298"/>
                        <a:pt x="697" y="270"/>
                      </a:cubicBezTo>
                      <a:cubicBezTo>
                        <a:pt x="686" y="252"/>
                        <a:pt x="668" y="236"/>
                        <a:pt x="642" y="231"/>
                      </a:cubicBezTo>
                      <a:cubicBezTo>
                        <a:pt x="600" y="223"/>
                        <a:pt x="558" y="244"/>
                        <a:pt x="551" y="248"/>
                      </a:cubicBezTo>
                      <a:cubicBezTo>
                        <a:pt x="559" y="217"/>
                        <a:pt x="556" y="183"/>
                        <a:pt x="538" y="156"/>
                      </a:cubicBezTo>
                      <a:cubicBezTo>
                        <a:pt x="526" y="137"/>
                        <a:pt x="509" y="122"/>
                        <a:pt x="482" y="117"/>
                      </a:cubicBezTo>
                      <a:cubicBezTo>
                        <a:pt x="441" y="109"/>
                        <a:pt x="398" y="130"/>
                        <a:pt x="391" y="133"/>
                      </a:cubicBezTo>
                      <a:cubicBezTo>
                        <a:pt x="400" y="102"/>
                        <a:pt x="396" y="68"/>
                        <a:pt x="379" y="41"/>
                      </a:cubicBezTo>
                      <a:cubicBezTo>
                        <a:pt x="367" y="22"/>
                        <a:pt x="350" y="7"/>
                        <a:pt x="323" y="2"/>
                      </a:cubicBezTo>
                      <a:cubicBezTo>
                        <a:pt x="238" y="-14"/>
                        <a:pt x="180" y="69"/>
                        <a:pt x="180" y="69"/>
                      </a:cubicBezTo>
                      <a:lnTo>
                        <a:pt x="6" y="385"/>
                      </a:lnTo>
                      <a:cubicBezTo>
                        <a:pt x="6" y="385"/>
                        <a:pt x="-25" y="486"/>
                        <a:pt x="50" y="525"/>
                      </a:cubicBezTo>
                      <a:cubicBezTo>
                        <a:pt x="99" y="550"/>
                        <a:pt x="144" y="519"/>
                        <a:pt x="169" y="495"/>
                      </a:cubicBezTo>
                      <a:lnTo>
                        <a:pt x="166" y="500"/>
                      </a:lnTo>
                      <a:cubicBezTo>
                        <a:pt x="166" y="500"/>
                        <a:pt x="135" y="601"/>
                        <a:pt x="209" y="639"/>
                      </a:cubicBezTo>
                      <a:cubicBezTo>
                        <a:pt x="258" y="665"/>
                        <a:pt x="303" y="633"/>
                        <a:pt x="328" y="609"/>
                      </a:cubicBezTo>
                      <a:lnTo>
                        <a:pt x="325" y="614"/>
                      </a:lnTo>
                      <a:cubicBezTo>
                        <a:pt x="325" y="614"/>
                        <a:pt x="294" y="715"/>
                        <a:pt x="369" y="754"/>
                      </a:cubicBezTo>
                      <a:cubicBezTo>
                        <a:pt x="417" y="779"/>
                        <a:pt x="462" y="749"/>
                        <a:pt x="487" y="725"/>
                      </a:cubicBezTo>
                      <a:lnTo>
                        <a:pt x="514" y="692"/>
                      </a:lnTo>
                      <a:cubicBezTo>
                        <a:pt x="514" y="692"/>
                        <a:pt x="477" y="787"/>
                        <a:pt x="551" y="826"/>
                      </a:cubicBezTo>
                      <a:cubicBezTo>
                        <a:pt x="625" y="864"/>
                        <a:pt x="690" y="772"/>
                        <a:pt x="690" y="772"/>
                      </a:cubicBezTo>
                      <a:lnTo>
                        <a:pt x="855" y="509"/>
                      </a:lnTo>
                      <a:cubicBezTo>
                        <a:pt x="879" y="471"/>
                        <a:pt x="881" y="422"/>
                        <a:pt x="857" y="385"/>
                      </a:cubicBezTo>
                      <a:close/>
                    </a:path>
                  </a:pathLst>
                </a:custGeom>
                <a:solidFill>
                  <a:srgbClr val="FBB49E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1186;p47">
                  <a:extLst>
                    <a:ext uri="{FF2B5EF4-FFF2-40B4-BE49-F238E27FC236}">
                      <a16:creationId xmlns:a16="http://schemas.microsoft.com/office/drawing/2014/main" id="{B1116E9D-47FD-B3ED-673F-EE18D4BE525A}"/>
                    </a:ext>
                  </a:extLst>
                </p:cNvPr>
                <p:cNvSpPr/>
                <p:nvPr/>
              </p:nvSpPr>
              <p:spPr>
                <a:xfrm>
                  <a:off x="1308877" y="3345477"/>
                  <a:ext cx="767291" cy="733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835" extrusionOk="0">
                      <a:moveTo>
                        <a:pt x="857" y="385"/>
                      </a:moveTo>
                      <a:cubicBezTo>
                        <a:pt x="845" y="366"/>
                        <a:pt x="827" y="351"/>
                        <a:pt x="801" y="346"/>
                      </a:cubicBezTo>
                      <a:cubicBezTo>
                        <a:pt x="760" y="338"/>
                        <a:pt x="718" y="358"/>
                        <a:pt x="710" y="362"/>
                      </a:cubicBezTo>
                      <a:cubicBezTo>
                        <a:pt x="718" y="331"/>
                        <a:pt x="715" y="298"/>
                        <a:pt x="697" y="270"/>
                      </a:cubicBezTo>
                      <a:cubicBezTo>
                        <a:pt x="686" y="252"/>
                        <a:pt x="668" y="236"/>
                        <a:pt x="642" y="231"/>
                      </a:cubicBezTo>
                      <a:cubicBezTo>
                        <a:pt x="600" y="223"/>
                        <a:pt x="558" y="244"/>
                        <a:pt x="551" y="248"/>
                      </a:cubicBezTo>
                      <a:cubicBezTo>
                        <a:pt x="559" y="217"/>
                        <a:pt x="556" y="183"/>
                        <a:pt x="538" y="156"/>
                      </a:cubicBezTo>
                      <a:cubicBezTo>
                        <a:pt x="526" y="137"/>
                        <a:pt x="509" y="122"/>
                        <a:pt x="482" y="117"/>
                      </a:cubicBezTo>
                      <a:cubicBezTo>
                        <a:pt x="441" y="109"/>
                        <a:pt x="398" y="130"/>
                        <a:pt x="391" y="133"/>
                      </a:cubicBezTo>
                      <a:cubicBezTo>
                        <a:pt x="400" y="102"/>
                        <a:pt x="396" y="68"/>
                        <a:pt x="379" y="41"/>
                      </a:cubicBezTo>
                      <a:cubicBezTo>
                        <a:pt x="367" y="22"/>
                        <a:pt x="350" y="7"/>
                        <a:pt x="323" y="2"/>
                      </a:cubicBezTo>
                      <a:cubicBezTo>
                        <a:pt x="238" y="-14"/>
                        <a:pt x="180" y="69"/>
                        <a:pt x="180" y="69"/>
                      </a:cubicBezTo>
                      <a:lnTo>
                        <a:pt x="6" y="385"/>
                      </a:lnTo>
                      <a:cubicBezTo>
                        <a:pt x="6" y="385"/>
                        <a:pt x="-25" y="486"/>
                        <a:pt x="50" y="525"/>
                      </a:cubicBezTo>
                      <a:cubicBezTo>
                        <a:pt x="99" y="550"/>
                        <a:pt x="144" y="519"/>
                        <a:pt x="169" y="495"/>
                      </a:cubicBezTo>
                      <a:lnTo>
                        <a:pt x="166" y="500"/>
                      </a:lnTo>
                      <a:cubicBezTo>
                        <a:pt x="166" y="500"/>
                        <a:pt x="135" y="601"/>
                        <a:pt x="209" y="639"/>
                      </a:cubicBezTo>
                      <a:cubicBezTo>
                        <a:pt x="258" y="665"/>
                        <a:pt x="303" y="633"/>
                        <a:pt x="328" y="609"/>
                      </a:cubicBezTo>
                      <a:lnTo>
                        <a:pt x="325" y="614"/>
                      </a:lnTo>
                      <a:cubicBezTo>
                        <a:pt x="325" y="614"/>
                        <a:pt x="294" y="715"/>
                        <a:pt x="369" y="754"/>
                      </a:cubicBezTo>
                      <a:cubicBezTo>
                        <a:pt x="417" y="779"/>
                        <a:pt x="462" y="749"/>
                        <a:pt x="487" y="725"/>
                      </a:cubicBezTo>
                      <a:lnTo>
                        <a:pt x="514" y="692"/>
                      </a:lnTo>
                      <a:cubicBezTo>
                        <a:pt x="514" y="692"/>
                        <a:pt x="477" y="787"/>
                        <a:pt x="551" y="826"/>
                      </a:cubicBezTo>
                      <a:cubicBezTo>
                        <a:pt x="625" y="864"/>
                        <a:pt x="690" y="772"/>
                        <a:pt x="690" y="772"/>
                      </a:cubicBezTo>
                      <a:lnTo>
                        <a:pt x="855" y="509"/>
                      </a:lnTo>
                      <a:cubicBezTo>
                        <a:pt x="879" y="471"/>
                        <a:pt x="881" y="422"/>
                        <a:pt x="857" y="385"/>
                      </a:cubicBezTo>
                      <a:close/>
                    </a:path>
                  </a:pathLst>
                </a:custGeom>
                <a:solidFill>
                  <a:srgbClr val="EC9D85">
                    <a:alpha val="69800"/>
                  </a:srgbClr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1187;p47">
                  <a:extLst>
                    <a:ext uri="{FF2B5EF4-FFF2-40B4-BE49-F238E27FC236}">
                      <a16:creationId xmlns:a16="http://schemas.microsoft.com/office/drawing/2014/main" id="{68E32957-8ADE-EB3D-0E97-3C17D2E61249}"/>
                    </a:ext>
                  </a:extLst>
                </p:cNvPr>
                <p:cNvSpPr/>
                <p:nvPr/>
              </p:nvSpPr>
              <p:spPr>
                <a:xfrm>
                  <a:off x="1424761" y="3580755"/>
                  <a:ext cx="302878" cy="22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" h="252" extrusionOk="0">
                      <a:moveTo>
                        <a:pt x="345" y="0"/>
                      </a:moveTo>
                      <a:lnTo>
                        <a:pt x="28" y="252"/>
                      </a:lnTo>
                      <a:lnTo>
                        <a:pt x="0" y="144"/>
                      </a:lnTo>
                      <a:lnTo>
                        <a:pt x="34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1188;p47">
                  <a:extLst>
                    <a:ext uri="{FF2B5EF4-FFF2-40B4-BE49-F238E27FC236}">
                      <a16:creationId xmlns:a16="http://schemas.microsoft.com/office/drawing/2014/main" id="{0ECACB93-153D-4CD4-11F6-B9EFAFE6D159}"/>
                    </a:ext>
                  </a:extLst>
                </p:cNvPr>
                <p:cNvSpPr/>
                <p:nvPr/>
              </p:nvSpPr>
              <p:spPr>
                <a:xfrm>
                  <a:off x="1178947" y="3341966"/>
                  <a:ext cx="621559" cy="891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" h="1015" extrusionOk="0">
                      <a:moveTo>
                        <a:pt x="9" y="807"/>
                      </a:moveTo>
                      <a:lnTo>
                        <a:pt x="0" y="339"/>
                      </a:lnTo>
                      <a:cubicBezTo>
                        <a:pt x="-1" y="263"/>
                        <a:pt x="47" y="195"/>
                        <a:pt x="119" y="171"/>
                      </a:cubicBezTo>
                      <a:lnTo>
                        <a:pt x="626" y="3"/>
                      </a:lnTo>
                      <a:cubicBezTo>
                        <a:pt x="659" y="-8"/>
                        <a:pt x="694" y="11"/>
                        <a:pt x="702" y="45"/>
                      </a:cubicBezTo>
                      <a:cubicBezTo>
                        <a:pt x="717" y="117"/>
                        <a:pt x="714" y="236"/>
                        <a:pt x="559" y="315"/>
                      </a:cubicBezTo>
                      <a:cubicBezTo>
                        <a:pt x="410" y="392"/>
                        <a:pt x="303" y="446"/>
                        <a:pt x="303" y="446"/>
                      </a:cubicBezTo>
                      <a:cubicBezTo>
                        <a:pt x="303" y="446"/>
                        <a:pt x="464" y="732"/>
                        <a:pt x="338" y="999"/>
                      </a:cubicBezTo>
                      <a:cubicBezTo>
                        <a:pt x="297" y="1084"/>
                        <a:pt x="9" y="807"/>
                        <a:pt x="9" y="807"/>
                      </a:cubicBezTo>
                      <a:close/>
                    </a:path>
                  </a:pathLst>
                </a:custGeom>
                <a:solidFill>
                  <a:srgbClr val="FBB49E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1189;p47">
                  <a:extLst>
                    <a:ext uri="{FF2B5EF4-FFF2-40B4-BE49-F238E27FC236}">
                      <a16:creationId xmlns:a16="http://schemas.microsoft.com/office/drawing/2014/main" id="{851A1032-1511-19C5-F4FE-417B9E502379}"/>
                    </a:ext>
                  </a:extLst>
                </p:cNvPr>
                <p:cNvSpPr/>
                <p:nvPr/>
              </p:nvSpPr>
              <p:spPr>
                <a:xfrm>
                  <a:off x="1442319" y="3730877"/>
                  <a:ext cx="78134" cy="415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" h="473" extrusionOk="0">
                      <a:moveTo>
                        <a:pt x="69" y="473"/>
                      </a:moveTo>
                      <a:lnTo>
                        <a:pt x="68" y="473"/>
                      </a:lnTo>
                      <a:cubicBezTo>
                        <a:pt x="67" y="473"/>
                        <a:pt x="66" y="471"/>
                        <a:pt x="66" y="470"/>
                      </a:cubicBezTo>
                      <a:cubicBezTo>
                        <a:pt x="128" y="235"/>
                        <a:pt x="2" y="7"/>
                        <a:pt x="1" y="4"/>
                      </a:cubicBezTo>
                      <a:cubicBezTo>
                        <a:pt x="0" y="3"/>
                        <a:pt x="1" y="1"/>
                        <a:pt x="2" y="1"/>
                      </a:cubicBezTo>
                      <a:cubicBezTo>
                        <a:pt x="3" y="0"/>
                        <a:pt x="5" y="0"/>
                        <a:pt x="6" y="2"/>
                      </a:cubicBezTo>
                      <a:cubicBezTo>
                        <a:pt x="7" y="4"/>
                        <a:pt x="134" y="234"/>
                        <a:pt x="72" y="471"/>
                      </a:cubicBezTo>
                      <a:cubicBezTo>
                        <a:pt x="71" y="472"/>
                        <a:pt x="70" y="473"/>
                        <a:pt x="69" y="47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1190;p47">
                  <a:extLst>
                    <a:ext uri="{FF2B5EF4-FFF2-40B4-BE49-F238E27FC236}">
                      <a16:creationId xmlns:a16="http://schemas.microsoft.com/office/drawing/2014/main" id="{7467C021-F826-E7A3-6DEC-F2573B8E0ED4}"/>
                    </a:ext>
                  </a:extLst>
                </p:cNvPr>
                <p:cNvSpPr/>
                <p:nvPr/>
              </p:nvSpPr>
              <p:spPr>
                <a:xfrm>
                  <a:off x="1765389" y="3673813"/>
                  <a:ext cx="160657" cy="26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306" extrusionOk="0">
                      <a:moveTo>
                        <a:pt x="2" y="306"/>
                      </a:moveTo>
                      <a:lnTo>
                        <a:pt x="1" y="305"/>
                      </a:lnTo>
                      <a:cubicBezTo>
                        <a:pt x="0" y="305"/>
                        <a:pt x="0" y="303"/>
                        <a:pt x="0" y="302"/>
                      </a:cubicBezTo>
                      <a:lnTo>
                        <a:pt x="179" y="2"/>
                      </a:lnTo>
                      <a:cubicBezTo>
                        <a:pt x="179" y="0"/>
                        <a:pt x="180" y="0"/>
                        <a:pt x="182" y="1"/>
                      </a:cubicBezTo>
                      <a:cubicBezTo>
                        <a:pt x="184" y="1"/>
                        <a:pt x="184" y="3"/>
                        <a:pt x="183" y="4"/>
                      </a:cubicBezTo>
                      <a:lnTo>
                        <a:pt x="5" y="304"/>
                      </a:lnTo>
                      <a:cubicBezTo>
                        <a:pt x="4" y="305"/>
                        <a:pt x="3" y="306"/>
                        <a:pt x="2" y="30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1191;p47">
                  <a:extLst>
                    <a:ext uri="{FF2B5EF4-FFF2-40B4-BE49-F238E27FC236}">
                      <a16:creationId xmlns:a16="http://schemas.microsoft.com/office/drawing/2014/main" id="{35F30245-9841-41B2-203B-7D9C4C31F488}"/>
                    </a:ext>
                  </a:extLst>
                </p:cNvPr>
                <p:cNvSpPr/>
                <p:nvPr/>
              </p:nvSpPr>
              <p:spPr>
                <a:xfrm>
                  <a:off x="1601221" y="3571098"/>
                  <a:ext cx="186116" cy="300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" h="342" extrusionOk="0">
                      <a:moveTo>
                        <a:pt x="3" y="342"/>
                      </a:moveTo>
                      <a:cubicBezTo>
                        <a:pt x="3" y="342"/>
                        <a:pt x="2" y="342"/>
                        <a:pt x="2" y="341"/>
                      </a:cubicBezTo>
                      <a:cubicBezTo>
                        <a:pt x="1" y="340"/>
                        <a:pt x="0" y="339"/>
                        <a:pt x="1" y="337"/>
                      </a:cubicBezTo>
                      <a:lnTo>
                        <a:pt x="207" y="2"/>
                      </a:lnTo>
                      <a:cubicBezTo>
                        <a:pt x="208" y="1"/>
                        <a:pt x="210" y="0"/>
                        <a:pt x="211" y="1"/>
                      </a:cubicBezTo>
                      <a:cubicBezTo>
                        <a:pt x="212" y="2"/>
                        <a:pt x="213" y="3"/>
                        <a:pt x="212" y="5"/>
                      </a:cubicBezTo>
                      <a:lnTo>
                        <a:pt x="5" y="340"/>
                      </a:lnTo>
                      <a:cubicBezTo>
                        <a:pt x="5" y="341"/>
                        <a:pt x="4" y="342"/>
                        <a:pt x="3" y="3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1192;p47">
                  <a:extLst>
                    <a:ext uri="{FF2B5EF4-FFF2-40B4-BE49-F238E27FC236}">
                      <a16:creationId xmlns:a16="http://schemas.microsoft.com/office/drawing/2014/main" id="{DF47A9A1-99EC-4D48-10BB-3E2906C4B727}"/>
                    </a:ext>
                  </a:extLst>
                </p:cNvPr>
                <p:cNvSpPr/>
                <p:nvPr/>
              </p:nvSpPr>
              <p:spPr>
                <a:xfrm>
                  <a:off x="1604732" y="3380594"/>
                  <a:ext cx="183483" cy="48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55" extrusionOk="0">
                      <a:moveTo>
                        <a:pt x="68" y="55"/>
                      </a:moveTo>
                      <a:cubicBezTo>
                        <a:pt x="61" y="55"/>
                        <a:pt x="53" y="53"/>
                        <a:pt x="47" y="51"/>
                      </a:cubicBezTo>
                      <a:cubicBezTo>
                        <a:pt x="16" y="39"/>
                        <a:pt x="1" y="16"/>
                        <a:pt x="1" y="15"/>
                      </a:cubicBezTo>
                      <a:cubicBezTo>
                        <a:pt x="0" y="14"/>
                        <a:pt x="0" y="12"/>
                        <a:pt x="1" y="12"/>
                      </a:cubicBezTo>
                      <a:cubicBezTo>
                        <a:pt x="2" y="11"/>
                        <a:pt x="4" y="11"/>
                        <a:pt x="5" y="12"/>
                      </a:cubicBezTo>
                      <a:cubicBezTo>
                        <a:pt x="5" y="13"/>
                        <a:pt x="20" y="34"/>
                        <a:pt x="49" y="46"/>
                      </a:cubicBezTo>
                      <a:cubicBezTo>
                        <a:pt x="79" y="58"/>
                        <a:pt x="125" y="37"/>
                        <a:pt x="178" y="12"/>
                      </a:cubicBezTo>
                      <a:cubicBezTo>
                        <a:pt x="187" y="8"/>
                        <a:pt x="196" y="4"/>
                        <a:pt x="205" y="0"/>
                      </a:cubicBezTo>
                      <a:cubicBezTo>
                        <a:pt x="207" y="0"/>
                        <a:pt x="208" y="0"/>
                        <a:pt x="209" y="1"/>
                      </a:cubicBezTo>
                      <a:cubicBezTo>
                        <a:pt x="209" y="3"/>
                        <a:pt x="209" y="4"/>
                        <a:pt x="207" y="5"/>
                      </a:cubicBezTo>
                      <a:cubicBezTo>
                        <a:pt x="198" y="9"/>
                        <a:pt x="190" y="13"/>
                        <a:pt x="181" y="17"/>
                      </a:cubicBezTo>
                      <a:cubicBezTo>
                        <a:pt x="137" y="37"/>
                        <a:pt x="98" y="55"/>
                        <a:pt x="68" y="5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" name="Google Shape;1193;p47">
                <a:extLst>
                  <a:ext uri="{FF2B5EF4-FFF2-40B4-BE49-F238E27FC236}">
                    <a16:creationId xmlns:a16="http://schemas.microsoft.com/office/drawing/2014/main" id="{C4E4D9D9-9973-60F9-74A2-66AB9862B9B2}"/>
                  </a:ext>
                </a:extLst>
              </p:cNvPr>
              <p:cNvSpPr/>
              <p:nvPr/>
            </p:nvSpPr>
            <p:spPr>
              <a:xfrm>
                <a:off x="8794022" y="2947572"/>
                <a:ext cx="81161" cy="82105"/>
              </a:xfrm>
              <a:custGeom>
                <a:avLst/>
                <a:gdLst/>
                <a:ahLst/>
                <a:cxnLst/>
                <a:rect l="l" t="t" r="r" b="b"/>
                <a:pathLst>
                  <a:path w="86" h="87" extrusionOk="0">
                    <a:moveTo>
                      <a:pt x="86" y="43"/>
                    </a:moveTo>
                    <a:cubicBezTo>
                      <a:pt x="86" y="67"/>
                      <a:pt x="67" y="87"/>
                      <a:pt x="43" y="87"/>
                    </a:cubicBezTo>
                    <a:cubicBezTo>
                      <a:pt x="19" y="87"/>
                      <a:pt x="0" y="66"/>
                      <a:pt x="0" y="43"/>
                    </a:cubicBezTo>
                    <a:cubicBezTo>
                      <a:pt x="0" y="19"/>
                      <a:pt x="19" y="0"/>
                      <a:pt x="43" y="0"/>
                    </a:cubicBezTo>
                    <a:cubicBezTo>
                      <a:pt x="67" y="0"/>
                      <a:pt x="86" y="20"/>
                      <a:pt x="86" y="4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82425" tIns="0" rIns="824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194;p47">
                <a:extLst>
                  <a:ext uri="{FF2B5EF4-FFF2-40B4-BE49-F238E27FC236}">
                    <a16:creationId xmlns:a16="http://schemas.microsoft.com/office/drawing/2014/main" id="{C111FC40-3402-85AC-E078-DD83C4559E00}"/>
                  </a:ext>
                </a:extLst>
              </p:cNvPr>
              <p:cNvSpPr/>
              <p:nvPr/>
            </p:nvSpPr>
            <p:spPr>
              <a:xfrm>
                <a:off x="7789072" y="2056247"/>
                <a:ext cx="81161" cy="82105"/>
              </a:xfrm>
              <a:custGeom>
                <a:avLst/>
                <a:gdLst/>
                <a:ahLst/>
                <a:cxnLst/>
                <a:rect l="l" t="t" r="r" b="b"/>
                <a:pathLst>
                  <a:path w="86" h="87" extrusionOk="0">
                    <a:moveTo>
                      <a:pt x="86" y="43"/>
                    </a:moveTo>
                    <a:cubicBezTo>
                      <a:pt x="86" y="67"/>
                      <a:pt x="67" y="87"/>
                      <a:pt x="43" y="87"/>
                    </a:cubicBezTo>
                    <a:cubicBezTo>
                      <a:pt x="19" y="87"/>
                      <a:pt x="0" y="66"/>
                      <a:pt x="0" y="43"/>
                    </a:cubicBezTo>
                    <a:cubicBezTo>
                      <a:pt x="0" y="19"/>
                      <a:pt x="19" y="0"/>
                      <a:pt x="43" y="0"/>
                    </a:cubicBezTo>
                    <a:cubicBezTo>
                      <a:pt x="67" y="0"/>
                      <a:pt x="86" y="20"/>
                      <a:pt x="86" y="4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82425" tIns="0" rIns="824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1195;p47">
              <a:extLst>
                <a:ext uri="{FF2B5EF4-FFF2-40B4-BE49-F238E27FC236}">
                  <a16:creationId xmlns:a16="http://schemas.microsoft.com/office/drawing/2014/main" id="{012879A0-A3E6-5116-43D0-4092AFCE5DF5}"/>
                </a:ext>
              </a:extLst>
            </p:cNvPr>
            <p:cNvSpPr/>
            <p:nvPr/>
          </p:nvSpPr>
          <p:spPr>
            <a:xfrm>
              <a:off x="8298000" y="3270323"/>
              <a:ext cx="1257055" cy="388818"/>
            </a:xfrm>
            <a:custGeom>
              <a:avLst/>
              <a:gdLst/>
              <a:ahLst/>
              <a:cxnLst/>
              <a:rect l="l" t="t" r="r" b="b"/>
              <a:pathLst>
                <a:path w="1332" h="412" extrusionOk="0">
                  <a:moveTo>
                    <a:pt x="0" y="412"/>
                  </a:moveTo>
                  <a:cubicBezTo>
                    <a:pt x="0" y="412"/>
                    <a:pt x="69" y="258"/>
                    <a:pt x="218" y="223"/>
                  </a:cubicBezTo>
                  <a:cubicBezTo>
                    <a:pt x="348" y="193"/>
                    <a:pt x="408" y="278"/>
                    <a:pt x="408" y="278"/>
                  </a:cubicBezTo>
                  <a:cubicBezTo>
                    <a:pt x="408" y="278"/>
                    <a:pt x="474" y="23"/>
                    <a:pt x="690" y="2"/>
                  </a:cubicBezTo>
                  <a:cubicBezTo>
                    <a:pt x="938" y="-22"/>
                    <a:pt x="958" y="208"/>
                    <a:pt x="958" y="208"/>
                  </a:cubicBezTo>
                  <a:cubicBezTo>
                    <a:pt x="958" y="208"/>
                    <a:pt x="1130" y="105"/>
                    <a:pt x="1265" y="190"/>
                  </a:cubicBezTo>
                  <a:cubicBezTo>
                    <a:pt x="1390" y="269"/>
                    <a:pt x="1300" y="412"/>
                    <a:pt x="1300" y="412"/>
                  </a:cubicBezTo>
                  <a:lnTo>
                    <a:pt x="0" y="4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8BAD9B6-33FB-1C28-84C7-6EE3EF0EB560}"/>
              </a:ext>
            </a:extLst>
          </p:cNvPr>
          <p:cNvSpPr txBox="1"/>
          <p:nvPr/>
        </p:nvSpPr>
        <p:spPr>
          <a:xfrm flipH="1">
            <a:off x="393180" y="1060163"/>
            <a:ext cx="2555874" cy="400110"/>
          </a:xfrm>
          <a:prstGeom prst="homePlate">
            <a:avLst/>
          </a:prstGeom>
          <a:ln>
            <a:solidFill>
              <a:srgbClr val="E98037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Who We Are: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DF5358-2031-8FF1-4B31-9F967F8B22B4}"/>
              </a:ext>
            </a:extLst>
          </p:cNvPr>
          <p:cNvSpPr txBox="1"/>
          <p:nvPr/>
        </p:nvSpPr>
        <p:spPr>
          <a:xfrm>
            <a:off x="603692" y="1544588"/>
            <a:ext cx="8909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Shramik</a:t>
            </a:r>
            <a:r>
              <a:rPr lang="en-US" dirty="0">
                <a:latin typeface="Arial" pitchFamily="34" charset="0"/>
                <a:cs typeface="Arial" pitchFamily="34" charset="0"/>
              </a:rPr>
              <a:t> Sevan is a revolutionary platform that connects customers directly with skilled and unskilled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labourers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190A5-6B19-925F-13F4-399F4F580EDF}"/>
              </a:ext>
            </a:extLst>
          </p:cNvPr>
          <p:cNvSpPr txBox="1"/>
          <p:nvPr/>
        </p:nvSpPr>
        <p:spPr>
          <a:xfrm flipH="1">
            <a:off x="393180" y="2299536"/>
            <a:ext cx="2555876" cy="400110"/>
          </a:xfrm>
          <a:prstGeom prst="homePlate">
            <a:avLst/>
          </a:prstGeom>
          <a:solidFill>
            <a:schemeClr val="accent2"/>
          </a:solidFill>
          <a:ln>
            <a:solidFill>
              <a:srgbClr val="E9803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 Our Mission: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47446A-A181-8F10-BDB6-096C946E93E9}"/>
              </a:ext>
            </a:extLst>
          </p:cNvPr>
          <p:cNvSpPr txBox="1"/>
          <p:nvPr/>
        </p:nvSpPr>
        <p:spPr>
          <a:xfrm flipH="1">
            <a:off x="3425968" y="4469689"/>
            <a:ext cx="2555876" cy="400110"/>
          </a:xfrm>
          <a:prstGeom prst="homePlate">
            <a:avLst/>
          </a:prstGeom>
          <a:solidFill>
            <a:schemeClr val="accent2"/>
          </a:solidFill>
          <a:ln>
            <a:solidFill>
              <a:srgbClr val="E9803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Key Features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06D146-24C3-277F-8989-753E20D91958}"/>
              </a:ext>
            </a:extLst>
          </p:cNvPr>
          <p:cNvSpPr txBox="1"/>
          <p:nvPr/>
        </p:nvSpPr>
        <p:spPr>
          <a:xfrm>
            <a:off x="2850732" y="97831"/>
            <a:ext cx="6238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u="none" dirty="0">
                <a:solidFill>
                  <a:srgbClr val="ED7D31"/>
                </a:solidFill>
                <a:effectLst>
                  <a:reflection stA="45000" endPos="0" dist="50800" dir="5400000" sy="-100000" algn="bl" rotWithShape="0"/>
                </a:effectLst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  <a:t>About</a:t>
            </a:r>
            <a:endParaRPr lang="en-US" sz="2000" b="1" u="none" dirty="0">
              <a:solidFill>
                <a:srgbClr val="ED7D31"/>
              </a:solidFill>
              <a:effectLst>
                <a:reflection stA="45000" endPos="0" dist="50800" dir="5400000" sy="-100000" algn="bl" rotWithShape="0"/>
              </a:effectLst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479817-17C9-1325-39B5-A32379D2DBE2}"/>
              </a:ext>
            </a:extLst>
          </p:cNvPr>
          <p:cNvSpPr txBox="1"/>
          <p:nvPr/>
        </p:nvSpPr>
        <p:spPr>
          <a:xfrm>
            <a:off x="603691" y="2782227"/>
            <a:ext cx="8909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To empower the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labour</a:t>
            </a:r>
            <a:r>
              <a:rPr lang="en-US" dirty="0">
                <a:latin typeface="Arial" pitchFamily="34" charset="0"/>
                <a:cs typeface="Arial" pitchFamily="34" charset="0"/>
              </a:rPr>
              <a:t> force by providing a fair and transparent working platform.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35001A8-9863-FBE9-87FE-F27AFA57453D}"/>
              </a:ext>
            </a:extLst>
          </p:cNvPr>
          <p:cNvSpPr txBox="1"/>
          <p:nvPr/>
        </p:nvSpPr>
        <p:spPr>
          <a:xfrm>
            <a:off x="4285852" y="4953057"/>
            <a:ext cx="1982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Customers: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1F4428D-2A6B-B534-6167-14F87670285F}"/>
              </a:ext>
            </a:extLst>
          </p:cNvPr>
          <p:cNvSpPr txBox="1"/>
          <p:nvPr/>
        </p:nvSpPr>
        <p:spPr>
          <a:xfrm>
            <a:off x="4208500" y="5373580"/>
            <a:ext cx="4296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Easy </a:t>
            </a:r>
            <a:r>
              <a:rPr lang="en-US" dirty="0" err="1"/>
              <a:t>labour</a:t>
            </a:r>
            <a:r>
              <a:rPr lang="en-US" dirty="0"/>
              <a:t> search and hiring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/>
              <a:t>Process.Verified</a:t>
            </a:r>
            <a:r>
              <a:rPr lang="en-US" dirty="0"/>
              <a:t> and skilled </a:t>
            </a:r>
            <a:r>
              <a:rPr lang="en-US" dirty="0" err="1"/>
              <a:t>labourers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Transparent pricing and secure payment options.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82B520D-8F57-6127-D1C7-7D6DD2519754}"/>
              </a:ext>
            </a:extLst>
          </p:cNvPr>
          <p:cNvSpPr txBox="1"/>
          <p:nvPr/>
        </p:nvSpPr>
        <p:spPr>
          <a:xfrm>
            <a:off x="9099239" y="4931146"/>
            <a:ext cx="1982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Labourers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dirty="0"/>
          </a:p>
        </p:txBody>
      </p:sp>
      <p:sp>
        <p:nvSpPr>
          <p:cNvPr id="60" name="Rectangle 12">
            <a:extLst>
              <a:ext uri="{FF2B5EF4-FFF2-40B4-BE49-F238E27FC236}">
                <a16:creationId xmlns:a16="http://schemas.microsoft.com/office/drawing/2014/main" id="{76F3AD6B-5F5F-8800-B5D9-8B08256C1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13">
            <a:extLst>
              <a:ext uri="{FF2B5EF4-FFF2-40B4-BE49-F238E27FC236}">
                <a16:creationId xmlns:a16="http://schemas.microsoft.com/office/drawing/2014/main" id="{BCE7213E-731F-8AA7-B344-63194D943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1707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15">
            <a:extLst>
              <a:ext uri="{FF2B5EF4-FFF2-40B4-BE49-F238E27FC236}">
                <a16:creationId xmlns:a16="http://schemas.microsoft.com/office/drawing/2014/main" id="{B6D52DB9-1F24-AE47-B901-1D643459F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682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B96E6C3-9217-3F88-C168-3D024061A303}"/>
              </a:ext>
            </a:extLst>
          </p:cNvPr>
          <p:cNvSpPr txBox="1"/>
          <p:nvPr/>
        </p:nvSpPr>
        <p:spPr>
          <a:xfrm>
            <a:off x="8652248" y="5396360"/>
            <a:ext cx="3937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Equal work opportunities.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Guaranteed fair wages.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Training and upskilling programs.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9B1B98-F2FE-ADA0-18C2-3B0EDC6A0B13}"/>
              </a:ext>
            </a:extLst>
          </p:cNvPr>
          <p:cNvSpPr txBox="1"/>
          <p:nvPr/>
        </p:nvSpPr>
        <p:spPr>
          <a:xfrm rot="20742798">
            <a:off x="-181283" y="2574281"/>
            <a:ext cx="12900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dirty="0">
                <a:solidFill>
                  <a:schemeClr val="bg1">
                    <a:lumMod val="85000"/>
                    <a:alpha val="66000"/>
                  </a:schemeClr>
                </a:solidFill>
              </a:rPr>
              <a:t>Rahul Sagar , Nitesh Kumar, Kuldeep</a:t>
            </a:r>
          </a:p>
          <a:p>
            <a:pPr algn="ctr"/>
            <a:r>
              <a:rPr lang="en-US" sz="4400" dirty="0">
                <a:solidFill>
                  <a:schemeClr val="bg1">
                    <a:lumMod val="85000"/>
                    <a:alpha val="66000"/>
                  </a:schemeClr>
                </a:solidFill>
              </a:rPr>
              <a:t>Shradha Shree , </a:t>
            </a:r>
            <a:r>
              <a:rPr lang="en-US" sz="4400" dirty="0" err="1">
                <a:solidFill>
                  <a:schemeClr val="bg1">
                    <a:lumMod val="85000"/>
                    <a:alpha val="66000"/>
                  </a:schemeClr>
                </a:solidFill>
              </a:rPr>
              <a:t>Aishna</a:t>
            </a:r>
            <a:endParaRPr lang="en-US" sz="4400" dirty="0">
              <a:solidFill>
                <a:schemeClr val="bg1">
                  <a:lumMod val="85000"/>
                  <a:alpha val="66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F16A11-D313-7938-4FAB-00141FAB7956}"/>
              </a:ext>
            </a:extLst>
          </p:cNvPr>
          <p:cNvSpPr txBox="1"/>
          <p:nvPr/>
        </p:nvSpPr>
        <p:spPr>
          <a:xfrm>
            <a:off x="603691" y="3849868"/>
            <a:ext cx="8987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To be the leading platform ensuring accessibility, equality, and empowerment for all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labourers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3A6115-3B19-F400-4EB1-98223EDCB0B3}"/>
              </a:ext>
            </a:extLst>
          </p:cNvPr>
          <p:cNvSpPr txBox="1"/>
          <p:nvPr/>
        </p:nvSpPr>
        <p:spPr>
          <a:xfrm flipH="1">
            <a:off x="393178" y="3342757"/>
            <a:ext cx="2555876" cy="400110"/>
          </a:xfrm>
          <a:prstGeom prst="homePlate">
            <a:avLst/>
          </a:prstGeom>
          <a:solidFill>
            <a:schemeClr val="accent2"/>
          </a:solidFill>
          <a:ln>
            <a:solidFill>
              <a:srgbClr val="E9803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Our Vision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65F0822-BCFA-C223-DAE9-052EBEA41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35" y="4154576"/>
            <a:ext cx="4295238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2E544-E6DD-54EF-9C52-DA63A3950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DBCBB-FA11-3B24-49EC-6E1B0C803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040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72E2C0B-EC48-4262-2288-A33D74815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675" y="2350611"/>
            <a:ext cx="5962650" cy="397192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F390F3-9CB4-B2A6-ABE6-DF01975FE1F0}"/>
              </a:ext>
            </a:extLst>
          </p:cNvPr>
          <p:cNvSpPr/>
          <p:nvPr/>
        </p:nvSpPr>
        <p:spPr>
          <a:xfrm>
            <a:off x="0" y="4305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 cap="flat" cmpd="sng" algn="ctr">
            <a:solidFill>
              <a:srgbClr val="E9803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5D74FF-2157-B85A-1832-2C6F3ED5E5BF}"/>
              </a:ext>
            </a:extLst>
          </p:cNvPr>
          <p:cNvSpPr txBox="1"/>
          <p:nvPr/>
        </p:nvSpPr>
        <p:spPr>
          <a:xfrm flipH="1">
            <a:off x="393180" y="1052554"/>
            <a:ext cx="2980095" cy="400110"/>
          </a:xfrm>
          <a:prstGeom prst="homePlate">
            <a:avLst/>
          </a:prstGeom>
          <a:ln>
            <a:solidFill>
              <a:srgbClr val="E98037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Origin of problem: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31F594-F3A8-40E5-2D68-416A40E9F4F2}"/>
              </a:ext>
            </a:extLst>
          </p:cNvPr>
          <p:cNvSpPr txBox="1"/>
          <p:nvPr/>
        </p:nvSpPr>
        <p:spPr>
          <a:xfrm>
            <a:off x="563732" y="1570652"/>
            <a:ext cx="255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Rudrapur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570AC-1B88-3C8F-C120-1F33D4329A16}"/>
              </a:ext>
            </a:extLst>
          </p:cNvPr>
          <p:cNvSpPr txBox="1"/>
          <p:nvPr/>
        </p:nvSpPr>
        <p:spPr>
          <a:xfrm>
            <a:off x="603693" y="1920141"/>
            <a:ext cx="4920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itchFamily="34" charset="0"/>
                <a:cs typeface="Arial" pitchFamily="34" charset="0"/>
              </a:rPr>
              <a:t> Struggle to find labor for repair/maintenance work.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itchFamily="34" charset="0"/>
                <a:cs typeface="Arial" pitchFamily="34" charset="0"/>
              </a:rPr>
              <a:t> getting labor under contractor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itchFamily="34" charset="0"/>
                <a:cs typeface="Arial" pitchFamily="34" charset="0"/>
              </a:rPr>
              <a:t> have to pay higher fees for minor repairs.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5A5120-6E9D-DD5E-627A-CA8B57BD5F70}"/>
              </a:ext>
            </a:extLst>
          </p:cNvPr>
          <p:cNvSpPr txBox="1"/>
          <p:nvPr/>
        </p:nvSpPr>
        <p:spPr>
          <a:xfrm flipH="1">
            <a:off x="393180" y="3360808"/>
            <a:ext cx="3299832" cy="400110"/>
          </a:xfrm>
          <a:prstGeom prst="homePlate">
            <a:avLst/>
          </a:prstGeom>
          <a:solidFill>
            <a:schemeClr val="accent2"/>
          </a:solidFill>
          <a:ln>
            <a:solidFill>
              <a:srgbClr val="E9803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 understand problem: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EE5E4E-BF4A-EBAE-B191-74724B401C87}"/>
              </a:ext>
            </a:extLst>
          </p:cNvPr>
          <p:cNvSpPr txBox="1"/>
          <p:nvPr/>
        </p:nvSpPr>
        <p:spPr>
          <a:xfrm>
            <a:off x="721360" y="4084320"/>
            <a:ext cx="6431280" cy="1524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EA26C6D-2B8A-C0E5-A88C-0DEF3A15B413}"/>
              </a:ext>
            </a:extLst>
          </p:cNvPr>
          <p:cNvSpPr txBox="1"/>
          <p:nvPr/>
        </p:nvSpPr>
        <p:spPr>
          <a:xfrm flipH="1">
            <a:off x="393180" y="5491071"/>
            <a:ext cx="2980095" cy="400110"/>
          </a:xfrm>
          <a:prstGeom prst="homePlate">
            <a:avLst/>
          </a:prstGeom>
          <a:solidFill>
            <a:schemeClr val="accent2"/>
          </a:solidFill>
          <a:ln>
            <a:solidFill>
              <a:srgbClr val="E9803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  Business Scope: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BDE158A-F545-86A2-6E49-81F33551E2BD}"/>
              </a:ext>
            </a:extLst>
          </p:cNvPr>
          <p:cNvSpPr/>
          <p:nvPr/>
        </p:nvSpPr>
        <p:spPr>
          <a:xfrm>
            <a:off x="7361270" y="1077720"/>
            <a:ext cx="28956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Observation started in Rudrapur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1B1C5DC-C93D-C773-CFB5-9776EFA4C052}"/>
              </a:ext>
            </a:extLst>
          </p:cNvPr>
          <p:cNvSpPr/>
          <p:nvPr/>
        </p:nvSpPr>
        <p:spPr>
          <a:xfrm>
            <a:off x="9084746" y="2854797"/>
            <a:ext cx="28956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Involvement of contactor /middleman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5AF99CE-A473-C216-DDCC-CF242495AD6F}"/>
              </a:ext>
            </a:extLst>
          </p:cNvPr>
          <p:cNvSpPr/>
          <p:nvPr/>
        </p:nvSpPr>
        <p:spPr>
          <a:xfrm>
            <a:off x="5660128" y="1966778"/>
            <a:ext cx="28956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Proper platform was not available for labour .</a:t>
            </a:r>
          </a:p>
        </p:txBody>
      </p: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8347FF2C-33B0-D13C-B57E-81EA3137F33B}"/>
              </a:ext>
            </a:extLst>
          </p:cNvPr>
          <p:cNvCxnSpPr>
            <a:cxnSpLocks/>
            <a:stCxn id="49" idx="3"/>
            <a:endCxn id="50" idx="0"/>
          </p:cNvCxnSpPr>
          <p:nvPr/>
        </p:nvCxnSpPr>
        <p:spPr>
          <a:xfrm>
            <a:off x="10256870" y="1420620"/>
            <a:ext cx="275676" cy="5435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74A175B-B7F2-F6D0-63CB-AFD8A7274E59}"/>
              </a:ext>
            </a:extLst>
          </p:cNvPr>
          <p:cNvCxnSpPr>
            <a:cxnSpLocks/>
            <a:stCxn id="50" idx="2"/>
            <a:endCxn id="51" idx="0"/>
          </p:cNvCxnSpPr>
          <p:nvPr/>
        </p:nvCxnSpPr>
        <p:spPr>
          <a:xfrm>
            <a:off x="10532546" y="2649928"/>
            <a:ext cx="0" cy="204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B2C18629-1350-2FB4-E21F-24546D0893C6}"/>
              </a:ext>
            </a:extLst>
          </p:cNvPr>
          <p:cNvCxnSpPr>
            <a:endCxn id="52" idx="3"/>
          </p:cNvCxnSpPr>
          <p:nvPr/>
        </p:nvCxnSpPr>
        <p:spPr>
          <a:xfrm flipH="1" flipV="1">
            <a:off x="8559951" y="3215875"/>
            <a:ext cx="476885" cy="2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00D5738-D281-3305-B558-622A511B9F1E}"/>
              </a:ext>
            </a:extLst>
          </p:cNvPr>
          <p:cNvCxnSpPr>
            <a:stCxn id="52" idx="0"/>
            <a:endCxn id="53" idx="2"/>
          </p:cNvCxnSpPr>
          <p:nvPr/>
        </p:nvCxnSpPr>
        <p:spPr>
          <a:xfrm flipH="1" flipV="1">
            <a:off x="7107928" y="2652578"/>
            <a:ext cx="4223" cy="220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0342CE6A-7ED2-0A3E-9211-6192296DB199}"/>
              </a:ext>
            </a:extLst>
          </p:cNvPr>
          <p:cNvSpPr txBox="1"/>
          <p:nvPr/>
        </p:nvSpPr>
        <p:spPr>
          <a:xfrm>
            <a:off x="721360" y="5999607"/>
            <a:ext cx="11013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This issue is widespread across India , affects the livelihood of many </a:t>
            </a:r>
            <a:r>
              <a:rPr lang="en-US" dirty="0" err="1"/>
              <a:t>labous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This </a:t>
            </a:r>
            <a:r>
              <a:rPr lang="en-IN" dirty="0"/>
              <a:t>market is very fast growing market .</a:t>
            </a:r>
            <a:endParaRPr lang="en-US" dirty="0"/>
          </a:p>
        </p:txBody>
      </p:sp>
      <p:sp>
        <p:nvSpPr>
          <p:cNvPr id="120" name="Google Shape;397;p29">
            <a:extLst>
              <a:ext uri="{FF2B5EF4-FFF2-40B4-BE49-F238E27FC236}">
                <a16:creationId xmlns:a16="http://schemas.microsoft.com/office/drawing/2014/main" id="{B27D21F2-CB26-6705-F093-F8785FB678E6}"/>
              </a:ext>
            </a:extLst>
          </p:cNvPr>
          <p:cNvSpPr txBox="1">
            <a:spLocks/>
          </p:cNvSpPr>
          <p:nvPr/>
        </p:nvSpPr>
        <p:spPr>
          <a:xfrm>
            <a:off x="2244000" y="106787"/>
            <a:ext cx="77040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dirty="0">
                <a:solidFill>
                  <a:srgbClr val="E98037"/>
                </a:solidFill>
                <a:latin typeface="Arial Black" panose="020B0A04020102020204" pitchFamily="34" charset="0"/>
              </a:rPr>
              <a:t>Problem Statement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73B0A2-B98A-27EF-F8DF-BD54FDEA5079}"/>
              </a:ext>
            </a:extLst>
          </p:cNvPr>
          <p:cNvSpPr txBox="1"/>
          <p:nvPr/>
        </p:nvSpPr>
        <p:spPr>
          <a:xfrm rot="20742798">
            <a:off x="-20994" y="3170220"/>
            <a:ext cx="12900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dirty="0">
                <a:solidFill>
                  <a:schemeClr val="bg1">
                    <a:lumMod val="85000"/>
                    <a:alpha val="46000"/>
                  </a:schemeClr>
                </a:solidFill>
              </a:rPr>
              <a:t>Rahul Sagar , Nitesh Kumar , Abhinav , Kuldeep</a:t>
            </a:r>
          </a:p>
          <a:p>
            <a:pPr algn="ctr"/>
            <a:r>
              <a:rPr lang="en-US" sz="4400" dirty="0">
                <a:solidFill>
                  <a:schemeClr val="bg1">
                    <a:lumMod val="85000"/>
                    <a:alpha val="46000"/>
                  </a:schemeClr>
                </a:solidFill>
              </a:rPr>
              <a:t>Shradha Shree , </a:t>
            </a:r>
            <a:r>
              <a:rPr lang="en-US" sz="4400" dirty="0" err="1">
                <a:solidFill>
                  <a:schemeClr val="bg1">
                    <a:lumMod val="85000"/>
                    <a:alpha val="46000"/>
                  </a:schemeClr>
                </a:solidFill>
              </a:rPr>
              <a:t>Aishna</a:t>
            </a:r>
            <a:endParaRPr lang="en-US" sz="4400" dirty="0">
              <a:solidFill>
                <a:schemeClr val="bg1">
                  <a:lumMod val="85000"/>
                  <a:alpha val="46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4B85A1A-E544-1187-A0DF-771987BDDF8A}"/>
              </a:ext>
            </a:extLst>
          </p:cNvPr>
          <p:cNvSpPr/>
          <p:nvPr/>
        </p:nvSpPr>
        <p:spPr>
          <a:xfrm>
            <a:off x="5664351" y="2872975"/>
            <a:ext cx="28956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Higher amount have to pay for minor repair work.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1850751-5990-AEBC-C95F-3B1F1E023630}"/>
              </a:ext>
            </a:extLst>
          </p:cNvPr>
          <p:cNvSpPr/>
          <p:nvPr/>
        </p:nvSpPr>
        <p:spPr>
          <a:xfrm>
            <a:off x="9084746" y="1964128"/>
            <a:ext cx="28956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Unavailability of labours </a:t>
            </a:r>
          </a:p>
        </p:txBody>
      </p:sp>
      <p:sp>
        <p:nvSpPr>
          <p:cNvPr id="44" name="Rectangle 4">
            <a:extLst>
              <a:ext uri="{FF2B5EF4-FFF2-40B4-BE49-F238E27FC236}">
                <a16:creationId xmlns:a16="http://schemas.microsoft.com/office/drawing/2014/main" id="{8A4FC4F2-8513-55AD-AD2B-6632B21AC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17" y="3579316"/>
            <a:ext cx="5962650" cy="210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Challenges Customers Face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Difficulty finding reliable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labourers</a:t>
            </a:r>
            <a:endParaRPr lang="en-US" altLang="en-US" dirty="0">
              <a:latin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Lack of transparency in rates.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accountability or platform to address grievances.</a:t>
            </a:r>
            <a:endParaRPr lang="en-US" altLang="en-US" dirty="0">
              <a:latin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">
            <a:extLst>
              <a:ext uri="{FF2B5EF4-FFF2-40B4-BE49-F238E27FC236}">
                <a16:creationId xmlns:a16="http://schemas.microsoft.com/office/drawing/2014/main" id="{CB2FA81A-D8B1-3D0D-6969-2B0F699E3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730" y="3579316"/>
            <a:ext cx="4683936" cy="210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Challenges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Labourers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 Face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Limited access to work opportunities.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Exploitation and unfair pay.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Lack of platforms ensuring fair treatment.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5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BCADE-279D-5141-92B5-7C4F9ACF4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C8D56-65D8-682F-1F1B-FAADA7945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DAC3E22-7C07-B562-C5AC-1453A8263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675" y="2015331"/>
            <a:ext cx="5962650" cy="397192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E21DC25-53B6-C029-5B07-5E7A18F998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 cap="flat" cmpd="sng" algn="ctr">
            <a:solidFill>
              <a:srgbClr val="E9803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C373BF-71BB-68DF-8E80-E4AA1A917684}"/>
              </a:ext>
            </a:extLst>
          </p:cNvPr>
          <p:cNvSpPr txBox="1"/>
          <p:nvPr/>
        </p:nvSpPr>
        <p:spPr>
          <a:xfrm>
            <a:off x="3170262" y="149081"/>
            <a:ext cx="61366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400" dirty="0">
                <a:solidFill>
                  <a:srgbClr val="E98037"/>
                </a:solidFill>
                <a:latin typeface="Arial Black" panose="020B0A04020102020204" pitchFamily="34" charset="0"/>
              </a:rPr>
              <a:t>Empathy Map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E268DE-A0EE-B2D8-3B99-DBAB74C8A309}"/>
              </a:ext>
            </a:extLst>
          </p:cNvPr>
          <p:cNvSpPr/>
          <p:nvPr/>
        </p:nvSpPr>
        <p:spPr>
          <a:xfrm>
            <a:off x="6628131" y="2149573"/>
            <a:ext cx="4800599" cy="41603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A4089E-9E5B-E5E4-88CA-41A3C9B91A66}"/>
              </a:ext>
            </a:extLst>
          </p:cNvPr>
          <p:cNvSpPr/>
          <p:nvPr/>
        </p:nvSpPr>
        <p:spPr>
          <a:xfrm>
            <a:off x="838201" y="2149573"/>
            <a:ext cx="4638674" cy="41603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0AB877-D0B8-6E06-056C-37A11DB6E811}"/>
              </a:ext>
            </a:extLst>
          </p:cNvPr>
          <p:cNvSpPr/>
          <p:nvPr/>
        </p:nvSpPr>
        <p:spPr>
          <a:xfrm>
            <a:off x="942975" y="2200523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Laborers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: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5" name="Picture 2" descr="C:\Users\shivalik\Downloads\th.jpeg">
            <a:extLst>
              <a:ext uri="{FF2B5EF4-FFF2-40B4-BE49-F238E27FC236}">
                <a16:creationId xmlns:a16="http://schemas.microsoft.com/office/drawing/2014/main" id="{C8E2C334-6CE6-A1EA-FC22-1209D68C8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4800" l="4400" r="96800">
                        <a14:foregroundMark x1="28000" y1="18400" x2="28000" y2="18400"/>
                        <a14:foregroundMark x1="28000" y1="8000" x2="28000" y2="8000"/>
                        <a14:foregroundMark x1="30000" y1="4000" x2="30000" y2="4000"/>
                        <a14:foregroundMark x1="18400" y1="33600" x2="18400" y2="33600"/>
                        <a14:foregroundMark x1="9600" y1="35200" x2="9600" y2="35200"/>
                        <a14:foregroundMark x1="4400" y1="44000" x2="4400" y2="44000"/>
                        <a14:foregroundMark x1="35200" y1="91600" x2="35200" y2="91600"/>
                        <a14:foregroundMark x1="33200" y1="94800" x2="33200" y2="94800"/>
                        <a14:foregroundMark x1="11600" y1="84400" x2="11600" y2="84400"/>
                        <a14:foregroundMark x1="73600" y1="72400" x2="73600" y2="72400"/>
                        <a14:foregroundMark x1="75200" y1="60400" x2="75200" y2="60400"/>
                        <a14:foregroundMark x1="93600" y1="72400" x2="93600" y2="72400"/>
                        <a14:foregroundMark x1="96800" y1="70800" x2="96800" y2="70800"/>
                      </a14:backgroundRemoval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663" y="1043781"/>
            <a:ext cx="1047750" cy="1047750"/>
          </a:xfrm>
          <a:prstGeom prst="rect">
            <a:avLst/>
          </a:prstGeom>
          <a:noFill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4C0B4BE-B54D-61C5-34EB-8785F1DCAC76}"/>
              </a:ext>
            </a:extLst>
          </p:cNvPr>
          <p:cNvSpPr/>
          <p:nvPr/>
        </p:nvSpPr>
        <p:spPr>
          <a:xfrm>
            <a:off x="6677662" y="2246689"/>
            <a:ext cx="1626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Customers: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8" name="Picture 3" descr="C:\Users\shivalik\Downloads\R (1).png">
            <a:extLst>
              <a:ext uri="{FF2B5EF4-FFF2-40B4-BE49-F238E27FC236}">
                <a16:creationId xmlns:a16="http://schemas.microsoft.com/office/drawing/2014/main" id="{0D09063F-D624-E310-DFE4-9C67262DA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147" y="1054683"/>
            <a:ext cx="1570566" cy="1031128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D1AE31-4A1D-D720-2C83-09391951DCAB}"/>
              </a:ext>
            </a:extLst>
          </p:cNvPr>
          <p:cNvSpPr txBox="1"/>
          <p:nvPr/>
        </p:nvSpPr>
        <p:spPr>
          <a:xfrm rot="20742798">
            <a:off x="-109173" y="2971381"/>
            <a:ext cx="12900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dirty="0">
                <a:solidFill>
                  <a:schemeClr val="bg1">
                    <a:lumMod val="85000"/>
                    <a:alpha val="26000"/>
                  </a:schemeClr>
                </a:solidFill>
              </a:rPr>
              <a:t>Rahul Sagar , Nitesh Kumar , Kuldeep</a:t>
            </a:r>
          </a:p>
          <a:p>
            <a:pPr algn="ctr"/>
            <a:r>
              <a:rPr lang="en-US" sz="4400" dirty="0">
                <a:solidFill>
                  <a:schemeClr val="bg1">
                    <a:lumMod val="85000"/>
                    <a:alpha val="26000"/>
                  </a:schemeClr>
                </a:solidFill>
              </a:rPr>
              <a:t>Shradha Shree , </a:t>
            </a:r>
            <a:r>
              <a:rPr lang="en-US" sz="4400" dirty="0" err="1">
                <a:solidFill>
                  <a:schemeClr val="bg1">
                    <a:lumMod val="85000"/>
                    <a:alpha val="26000"/>
                  </a:schemeClr>
                </a:solidFill>
              </a:rPr>
              <a:t>Aishna</a:t>
            </a:r>
            <a:endParaRPr lang="en-US" sz="4400" dirty="0">
              <a:solidFill>
                <a:schemeClr val="bg1">
                  <a:lumMod val="85000"/>
                  <a:alpha val="26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F5B8BB-0028-7137-FD76-693700020B95}"/>
              </a:ext>
            </a:extLst>
          </p:cNvPr>
          <p:cNvSpPr/>
          <p:nvPr/>
        </p:nvSpPr>
        <p:spPr>
          <a:xfrm>
            <a:off x="6340830" y="2443138"/>
            <a:ext cx="49872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Thinks: 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Struggles to find labor for small jobs.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Says: 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Contractors charge high fees.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Does: 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Forced to hire contractors.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Feels: 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Frustrated with the high cost and lack of direct access to labor.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8DB899-95CD-4F3D-9B18-69FD08AA7DAA}"/>
              </a:ext>
            </a:extLst>
          </p:cNvPr>
          <p:cNvSpPr/>
          <p:nvPr/>
        </p:nvSpPr>
        <p:spPr>
          <a:xfrm>
            <a:off x="557501" y="2710647"/>
            <a:ext cx="49193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Thinks: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Cannot express views, lacks family time, no transparency with contractors.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Says: 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Low payment, hears negative feedback, limited skill development.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Does: 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Limited learning, dependent on contractors.</a:t>
            </a:r>
          </a:p>
          <a:p>
            <a:pPr lvl="1">
              <a:buFont typeface="Arial" pitchFamily="34" charset="0"/>
              <a:buChar char="•"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Feels: 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Underappreciated, underpaid, often unemployed.</a:t>
            </a:r>
          </a:p>
        </p:txBody>
      </p:sp>
    </p:spTree>
    <p:extLst>
      <p:ext uri="{BB962C8B-B14F-4D97-AF65-F5344CB8AC3E}">
        <p14:creationId xmlns:p14="http://schemas.microsoft.com/office/powerpoint/2010/main" val="250304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53835-DF7C-A8FF-4392-866E3C273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393EF-B24E-C6C4-FA15-DC8513407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83F00-B605-10C3-AE73-5EE00F780B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 cap="flat" cmpd="sng" algn="ctr">
            <a:solidFill>
              <a:srgbClr val="E9803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335C8AA7-3BB4-F1AF-C786-134B31A4DEC3}"/>
              </a:ext>
            </a:extLst>
          </p:cNvPr>
          <p:cNvSpPr/>
          <p:nvPr/>
        </p:nvSpPr>
        <p:spPr>
          <a:xfrm>
            <a:off x="9827238" y="2311073"/>
            <a:ext cx="1273756" cy="4176944"/>
          </a:xfrm>
          <a:prstGeom prst="ellips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1905000">
              <a:schemeClr val="bg1">
                <a:alpha val="74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179F5A0-BCB8-9C1D-3927-1B098799381B}"/>
              </a:ext>
            </a:extLst>
          </p:cNvPr>
          <p:cNvSpPr/>
          <p:nvPr/>
        </p:nvSpPr>
        <p:spPr>
          <a:xfrm flipV="1">
            <a:off x="10104699" y="6327740"/>
            <a:ext cx="787078" cy="45719"/>
          </a:xfrm>
          <a:prstGeom prst="ellipse">
            <a:avLst/>
          </a:prstGeom>
          <a:solidFill>
            <a:srgbClr val="E7EBEE"/>
          </a:solidFill>
          <a:ln w="9525" cap="flat" cmpd="sng" algn="ctr">
            <a:solidFill>
              <a:srgbClr val="E7EBEE"/>
            </a:solidFill>
            <a:prstDash val="solid"/>
            <a:round/>
            <a:headEnd type="none" w="med" len="med"/>
            <a:tailEnd type="none" w="med" len="med"/>
          </a:ln>
          <a:effectLst>
            <a:glow rad="355600">
              <a:schemeClr val="tx1">
                <a:alpha val="7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9202DB-B4CF-034E-8E66-DD887C45C8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1" b="93628" l="8145" r="92308">
                        <a14:foregroundMark x1="46606" y1="6372" x2="56109" y2="26658"/>
                        <a14:foregroundMark x1="36652" y1="10143" x2="38009" y2="18205"/>
                        <a14:foregroundMark x1="40271" y1="8192" x2="36652" y2="13004"/>
                        <a14:foregroundMark x1="43891" y1="16385" x2="42534" y2="20286"/>
                        <a14:foregroundMark x1="52489" y1="26528" x2="51584" y2="31860"/>
                        <a14:foregroundMark x1="68326" y1="32640" x2="69231" y2="36151"/>
                        <a14:foregroundMark x1="68778" y1="26528" x2="71041" y2="35761"/>
                        <a14:foregroundMark x1="71041" y1="35761" x2="61086" y2="46944"/>
                        <a14:foregroundMark x1="61086" y1="46944" x2="30769" y2="44473"/>
                        <a14:foregroundMark x1="30769" y1="44473" x2="29412" y2="38231"/>
                        <a14:foregroundMark x1="32127" y1="36151" x2="44796" y2="41873"/>
                        <a14:foregroundMark x1="33484" y1="45774" x2="33484" y2="54226"/>
                        <a14:foregroundMark x1="33484" y1="54226" x2="33484" y2="54226"/>
                        <a14:foregroundMark x1="40724" y1="20546" x2="40724" y2="20546"/>
                        <a14:foregroundMark x1="42534" y1="19766" x2="36652" y2="21977"/>
                        <a14:foregroundMark x1="31222" y1="9233" x2="29412" y2="13524"/>
                        <a14:foregroundMark x1="28054" y1="8192" x2="28054" y2="8192"/>
                        <a14:foregroundMark x1="29412" y1="5982" x2="42081" y2="3901"/>
                        <a14:foregroundMark x1="60633" y1="51756" x2="61991" y2="62809"/>
                        <a14:foregroundMark x1="36652" y1="51105" x2="46606" y2="71782"/>
                        <a14:foregroundMark x1="88688" y1="41222" x2="92308" y2="43433"/>
                        <a14:foregroundMark x1="10860" y1="39532" x2="8597" y2="45124"/>
                        <a14:foregroundMark x1="35747" y1="90247" x2="35747" y2="93758"/>
                        <a14:foregroundMark x1="50679" y1="3121" x2="50679" y2="3121"/>
                        <a14:backgroundMark x1="41214" y1="22833" x2="41629" y2="244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7238" y="2055813"/>
            <a:ext cx="1273755" cy="4432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1D0CBC-8D9F-F120-A279-278E21F0143C}"/>
              </a:ext>
            </a:extLst>
          </p:cNvPr>
          <p:cNvSpPr txBox="1"/>
          <p:nvPr/>
        </p:nvSpPr>
        <p:spPr>
          <a:xfrm>
            <a:off x="4500465" y="83979"/>
            <a:ext cx="31910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4400" b="1" u="none" dirty="0">
                <a:solidFill>
                  <a:srgbClr val="ED7D31"/>
                </a:solidFill>
                <a:effectLst>
                  <a:reflection stA="45000" endPos="0" dist="50800" dir="5400000" sy="-100000" algn="bl" rotWithShape="0"/>
                </a:effectLst>
                <a:latin typeface="Montserrat"/>
                <a:ea typeface="Montserrat"/>
                <a:cs typeface="Montserrat"/>
                <a:sym typeface="Montserrat"/>
              </a:rPr>
              <a:t>Research</a:t>
            </a:r>
            <a:endParaRPr lang="en-US" sz="4400" dirty="0">
              <a:solidFill>
                <a:srgbClr val="ED7D3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F992FF-753E-0DBE-7334-94B1438B4CFE}"/>
              </a:ext>
            </a:extLst>
          </p:cNvPr>
          <p:cNvSpPr/>
          <p:nvPr/>
        </p:nvSpPr>
        <p:spPr>
          <a:xfrm>
            <a:off x="542470" y="891082"/>
            <a:ext cx="104303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LFPR in Uttarakhand: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Overall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65.9%Men: 65.9%Women: 34.09%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This highlights the gender disparity in workforce participation, with a need for more initiatives to encourage female participation.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BE0663-BE3E-E518-1BB2-367F88B04197}"/>
              </a:ext>
            </a:extLst>
          </p:cNvPr>
          <p:cNvSpPr txBox="1"/>
          <p:nvPr/>
        </p:nvSpPr>
        <p:spPr>
          <a:xfrm rot="20742798">
            <a:off x="-149011" y="2614856"/>
            <a:ext cx="12900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dirty="0">
                <a:solidFill>
                  <a:schemeClr val="bg1">
                    <a:lumMod val="85000"/>
                    <a:alpha val="66000"/>
                  </a:schemeClr>
                </a:solidFill>
              </a:rPr>
              <a:t>Rahul Sagar , Nitesh Kumar, Kuldeep</a:t>
            </a:r>
          </a:p>
          <a:p>
            <a:pPr algn="ctr"/>
            <a:r>
              <a:rPr lang="en-US" sz="4400" dirty="0">
                <a:solidFill>
                  <a:schemeClr val="bg1">
                    <a:lumMod val="85000"/>
                    <a:alpha val="66000"/>
                  </a:schemeClr>
                </a:solidFill>
              </a:rPr>
              <a:t>Shradha Shree , </a:t>
            </a:r>
            <a:r>
              <a:rPr lang="en-US" sz="4400" dirty="0" err="1">
                <a:solidFill>
                  <a:schemeClr val="bg1">
                    <a:lumMod val="85000"/>
                    <a:alpha val="66000"/>
                  </a:schemeClr>
                </a:solidFill>
              </a:rPr>
              <a:t>Aishna</a:t>
            </a:r>
            <a:endParaRPr lang="en-US" sz="4400" dirty="0">
              <a:solidFill>
                <a:schemeClr val="bg1">
                  <a:lumMod val="85000"/>
                  <a:alpha val="66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68211-055D-D942-CEED-39B86420F286}"/>
              </a:ext>
            </a:extLst>
          </p:cNvPr>
          <p:cNvSpPr/>
          <p:nvPr/>
        </p:nvSpPr>
        <p:spPr>
          <a:xfrm>
            <a:off x="555171" y="1939902"/>
            <a:ext cx="87287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Unemployment Rate: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As of March 2023, the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unemployment rate in Uttarakhand is 0.85%.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This low rate indicates relatively high employment but does not account for underemployment or informal sector challenges.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9E677C-94F9-F0CB-7B37-A597D55C4E6D}"/>
              </a:ext>
            </a:extLst>
          </p:cNvPr>
          <p:cNvSpPr/>
          <p:nvPr/>
        </p:nvSpPr>
        <p:spPr>
          <a:xfrm>
            <a:off x="555171" y="2994094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Skill Training: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Only 5% of India’s labor force has formal training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This low percentage underscores the urgent need for vocational training and skill development programs to enhance workforce capabilities.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B023CE-8C8A-A581-501C-EDE88359F0C6}"/>
              </a:ext>
            </a:extLst>
          </p:cNvPr>
          <p:cNvSpPr/>
          <p:nvPr/>
        </p:nvSpPr>
        <p:spPr>
          <a:xfrm>
            <a:off x="555171" y="4033822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Income and Job Security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Many laborers work in informal settings with inconsistent income and lack of job security. This often leads to economic instability and vulnerability.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8B5DCB-E922-19E0-BE48-BE59C721A870}"/>
              </a:ext>
            </a:extLst>
          </p:cNvPr>
          <p:cNvSpPr/>
          <p:nvPr/>
        </p:nvSpPr>
        <p:spPr>
          <a:xfrm>
            <a:off x="555171" y="5030330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Education and Awareness: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There is a significant lack of awareness about rights and benefits among laborers, leading to exploitation and poor working conditions. Increasing educational initiatives can empower laborers to demand fair treatment and wages.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230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EE030-AEF4-B5BD-EB87-532E74FD0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EA1BA-B71F-1B8F-B199-53166E5D2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9306BC8-6CC6-2E4D-8F95-2B2178ADF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675" y="2015331"/>
            <a:ext cx="5962650" cy="397192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68E879-AADD-82C7-0FA2-D5C7DB1EFD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 cap="flat" cmpd="sng" algn="ctr">
            <a:solidFill>
              <a:srgbClr val="E9803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ADDDC10A-622A-8FD6-82A7-6DAE56F88603}"/>
              </a:ext>
            </a:extLst>
          </p:cNvPr>
          <p:cNvSpPr/>
          <p:nvPr/>
        </p:nvSpPr>
        <p:spPr>
          <a:xfrm>
            <a:off x="1012840" y="2015331"/>
            <a:ext cx="1440800" cy="4261121"/>
          </a:xfrm>
          <a:prstGeom prst="ellips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1905000">
              <a:schemeClr val="bg1">
                <a:alpha val="74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91608A-0EBD-C581-6EBF-A9B3B6AE6EE6}"/>
              </a:ext>
            </a:extLst>
          </p:cNvPr>
          <p:cNvSpPr/>
          <p:nvPr/>
        </p:nvSpPr>
        <p:spPr>
          <a:xfrm flipV="1">
            <a:off x="1191251" y="6203625"/>
            <a:ext cx="1154421" cy="72827"/>
          </a:xfrm>
          <a:prstGeom prst="ellipse">
            <a:avLst/>
          </a:prstGeom>
          <a:solidFill>
            <a:srgbClr val="E7EBEE"/>
          </a:solidFill>
          <a:ln w="9525" cap="flat" cmpd="sng" algn="ctr">
            <a:solidFill>
              <a:srgbClr val="E7EBEE"/>
            </a:solidFill>
            <a:prstDash val="solid"/>
            <a:round/>
            <a:headEnd type="none" w="med" len="med"/>
            <a:tailEnd type="none" w="med" len="med"/>
          </a:ln>
          <a:effectLst>
            <a:glow rad="355600">
              <a:schemeClr val="tx1">
                <a:alpha val="7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8C7CF0-A02C-776F-5B62-678764F94B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99" b="99055" l="3846" r="90171">
                        <a14:foregroundMark x1="38889" y1="7827" x2="48718" y2="11336"/>
                        <a14:foregroundMark x1="47436" y1="4184" x2="52137" y2="4318"/>
                        <a14:foregroundMark x1="47863" y1="4049" x2="47863" y2="4049"/>
                        <a14:foregroundMark x1="86325" y1="35088" x2="90598" y2="40081"/>
                        <a14:foregroundMark x1="8547" y1="42375" x2="6838" y2="45074"/>
                        <a14:foregroundMark x1="30342" y1="91093" x2="29487" y2="95277"/>
                        <a14:foregroundMark x1="64103" y1="99325" x2="64103" y2="99325"/>
                        <a14:foregroundMark x1="48718" y1="2834" x2="48718" y2="2834"/>
                        <a14:foregroundMark x1="3846" y1="47099" x2="3846" y2="47099"/>
                        <a14:foregroundMark x1="17094" y1="35088" x2="17094" y2="35088"/>
                        <a14:foregroundMark x1="73077" y1="34548" x2="73077" y2="34548"/>
                        <a14:backgroundMark x1="24359" y1="41161" x2="24359" y2="41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840" y="2055813"/>
            <a:ext cx="1332832" cy="4220639"/>
          </a:xfrm>
          <a:prstGeom prst="rect">
            <a:avLst/>
          </a:prstGeom>
        </p:spPr>
      </p:pic>
      <p:pic>
        <p:nvPicPr>
          <p:cNvPr id="15" name="Picture 4" descr="How to apply for a Labour card in Odisha?">
            <a:extLst>
              <a:ext uri="{FF2B5EF4-FFF2-40B4-BE49-F238E27FC236}">
                <a16:creationId xmlns:a16="http://schemas.microsoft.com/office/drawing/2014/main" id="{3D5D7AEB-4F04-F84B-D4E6-7367AC86E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268" r="92988">
                        <a14:foregroundMark x1="63415" y1="54762" x2="87805" y2="40000"/>
                        <a14:foregroundMark x1="87805" y1="40000" x2="87805" y2="40000"/>
                        <a14:foregroundMark x1="60976" y1="26667" x2="84451" y2="25476"/>
                        <a14:foregroundMark x1="11280" y1="29762" x2="71341" y2="25714"/>
                        <a14:foregroundMark x1="6402" y1="31667" x2="8232" y2="56429"/>
                        <a14:foregroundMark x1="90549" y1="51429" x2="92073" y2="64524"/>
                        <a14:foregroundMark x1="68293" y1="26905" x2="83841" y2="25952"/>
                        <a14:foregroundMark x1="76220" y1="25476" x2="76829" y2="25238"/>
                        <a14:foregroundMark x1="81402" y1="25238" x2="88415" y2="25952"/>
                        <a14:foregroundMark x1="92988" y1="57619" x2="92378" y2="66190"/>
                        <a14:foregroundMark x1="4268" y1="39762" x2="4268" y2="39762"/>
                        <a14:foregroundMark x1="40549" y1="42143" x2="60671" y2="42619"/>
                        <a14:foregroundMark x1="35061" y1="45952" x2="54573" y2="44048"/>
                        <a14:foregroundMark x1="32927" y1="51429" x2="41463" y2="50000"/>
                        <a14:foregroundMark x1="58537" y1="30952" x2="70122" y2="31429"/>
                        <a14:foregroundMark x1="59146" y1="35000" x2="68902" y2="34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8875" y="3661583"/>
            <a:ext cx="1600200" cy="2049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6" descr="https://eshramwebportal.azureedge.net/nduwwsmedia/themes/images/pamphlets/EN/1.jpg">
            <a:extLst>
              <a:ext uri="{FF2B5EF4-FFF2-40B4-BE49-F238E27FC236}">
                <a16:creationId xmlns:a16="http://schemas.microsoft.com/office/drawing/2014/main" id="{E335F0C9-719B-ABA9-DFEA-80C1261A3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53663">
            <a:off x="9854403" y="5103850"/>
            <a:ext cx="2057400" cy="1219200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9E1A9D3-8BAC-019D-05EC-50B09AD62671}"/>
              </a:ext>
            </a:extLst>
          </p:cNvPr>
          <p:cNvSpPr/>
          <p:nvPr/>
        </p:nvSpPr>
        <p:spPr>
          <a:xfrm>
            <a:off x="1012840" y="580835"/>
            <a:ext cx="6553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Ministry of Labour &amp; Employment: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  <a:p>
            <a:pPr lvl="1"/>
            <a:r>
              <a:rPr lang="en-US" sz="2000" b="1" dirty="0"/>
              <a:t>Objective:</a:t>
            </a:r>
            <a:r>
              <a:rPr lang="en-US" sz="2000" dirty="0"/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Safeguarding worker interests, social security, and improved work conditions.</a:t>
            </a:r>
          </a:p>
          <a:p>
            <a:pPr lvl="1"/>
            <a:r>
              <a:rPr lang="en-US" sz="2000" b="1" dirty="0"/>
              <a:t>Key Programs:</a:t>
            </a:r>
            <a:r>
              <a:rPr lang="en-US" sz="2000" dirty="0"/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Job security, fair wages, health benefits.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439905-EE59-ECE0-5D09-7BA3E3995290}"/>
              </a:ext>
            </a:extLst>
          </p:cNvPr>
          <p:cNvSpPr/>
          <p:nvPr/>
        </p:nvSpPr>
        <p:spPr>
          <a:xfrm>
            <a:off x="2886075" y="4248859"/>
            <a:ext cx="6858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   Government Initiatives: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2000" b="1" dirty="0"/>
              <a:t> Labour Card:</a:t>
            </a:r>
            <a:r>
              <a:rPr lang="en-US" sz="2000" dirty="0"/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Identifies and registers laborers for benefits like financial aid and health insurance.</a:t>
            </a:r>
          </a:p>
          <a:p>
            <a:pPr lvl="1"/>
            <a:endParaRPr lang="en-US" sz="2000" b="1" dirty="0"/>
          </a:p>
          <a:p>
            <a:pPr lvl="1">
              <a:buFont typeface="Wingdings" pitchFamily="2" charset="2"/>
              <a:buChar char="q"/>
            </a:pPr>
            <a:r>
              <a:rPr lang="en-US" sz="2000" b="1" dirty="0"/>
              <a:t> E Shram Card:</a:t>
            </a:r>
            <a:r>
              <a:rPr lang="en-US" sz="2000" dirty="0"/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Digital platform providing identity and benefits like insurance, pension, and emergency assistance.</a:t>
            </a:r>
          </a:p>
          <a:p>
            <a:br>
              <a:rPr lang="en-US" sz="2000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75C64F-8E08-A371-6D2F-A3D9A8AA53E7}"/>
              </a:ext>
            </a:extLst>
          </p:cNvPr>
          <p:cNvSpPr txBox="1"/>
          <p:nvPr/>
        </p:nvSpPr>
        <p:spPr>
          <a:xfrm rot="20742798">
            <a:off x="-267343" y="2716704"/>
            <a:ext cx="12900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dirty="0">
                <a:solidFill>
                  <a:schemeClr val="bg1">
                    <a:lumMod val="85000"/>
                    <a:alpha val="66000"/>
                  </a:schemeClr>
                </a:solidFill>
              </a:rPr>
              <a:t>Rahul Sagar , Nitesh Kumar, Kuldeep</a:t>
            </a:r>
          </a:p>
          <a:p>
            <a:pPr algn="ctr"/>
            <a:r>
              <a:rPr lang="en-US" sz="4400" dirty="0">
                <a:solidFill>
                  <a:schemeClr val="bg1">
                    <a:lumMod val="85000"/>
                    <a:alpha val="66000"/>
                  </a:schemeClr>
                </a:solidFill>
              </a:rPr>
              <a:t>Shradha Shree , </a:t>
            </a:r>
            <a:r>
              <a:rPr lang="en-US" sz="4400" dirty="0" err="1">
                <a:solidFill>
                  <a:schemeClr val="bg1">
                    <a:lumMod val="85000"/>
                    <a:alpha val="66000"/>
                  </a:schemeClr>
                </a:solidFill>
              </a:rPr>
              <a:t>Aishna</a:t>
            </a:r>
            <a:endParaRPr lang="en-US" sz="4400" dirty="0">
              <a:solidFill>
                <a:schemeClr val="bg1">
                  <a:lumMod val="85000"/>
                  <a:alpha val="66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1E5B61-96F3-AF05-F9B0-A06E96FC6870}"/>
              </a:ext>
            </a:extLst>
          </p:cNvPr>
          <p:cNvSpPr/>
          <p:nvPr/>
        </p:nvSpPr>
        <p:spPr>
          <a:xfrm>
            <a:off x="5400675" y="2394095"/>
            <a:ext cx="6705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  Welfare Acts: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2000" b="1" dirty="0"/>
              <a:t>Unorganized Workers’ Social Security Act, 2008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Social security and welfare measures for unorganized sector workers.</a:t>
            </a:r>
          </a:p>
        </p:txBody>
      </p:sp>
      <p:pic>
        <p:nvPicPr>
          <p:cNvPr id="14" name="Picture 2" descr="Contact of Ministry of Labour, India (phone, email)">
            <a:extLst>
              <a:ext uri="{FF2B5EF4-FFF2-40B4-BE49-F238E27FC236}">
                <a16:creationId xmlns:a16="http://schemas.microsoft.com/office/drawing/2014/main" id="{E1448290-77BE-F5A4-74F4-1E9B582C3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3470" y="862605"/>
            <a:ext cx="3411099" cy="98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0" descr="Welfare rubber stamp Royalty Free Vector Image">
            <a:extLst>
              <a:ext uri="{FF2B5EF4-FFF2-40B4-BE49-F238E27FC236}">
                <a16:creationId xmlns:a16="http://schemas.microsoft.com/office/drawing/2014/main" id="{C1BDA764-A6FF-3D18-6C88-C8EB80AEB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859" b="89648" l="3152" r="98152">
                        <a14:foregroundMark x1="28261" y1="49609" x2="28261" y2="49609"/>
                        <a14:foregroundMark x1="30109" y1="68164" x2="30109" y2="68164"/>
                        <a14:foregroundMark x1="40109" y1="52539" x2="40109" y2="52539"/>
                        <a14:foregroundMark x1="49348" y1="50586" x2="49348" y2="50586"/>
                        <a14:foregroundMark x1="59891" y1="47656" x2="59891" y2="47656"/>
                        <a14:foregroundMark x1="73261" y1="43750" x2="73261" y2="43750"/>
                        <a14:foregroundMark x1="83152" y1="41016" x2="83152" y2="41016"/>
                        <a14:foregroundMark x1="94891" y1="39648" x2="94891" y2="39648"/>
                        <a14:foregroundMark x1="98152" y1="64648" x2="98152" y2="64648"/>
                        <a14:foregroundMark x1="91196" y1="6250" x2="91196" y2="6250"/>
                        <a14:foregroundMark x1="10978" y1="31445" x2="10978" y2="31445"/>
                        <a14:foregroundMark x1="3152" y1="31836" x2="3152" y2="31836"/>
                        <a14:foregroundMark x1="16087" y1="72656" x2="16087" y2="72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4675" y="2448727"/>
            <a:ext cx="2057400" cy="1144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4529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BF539-49A9-763F-475E-3BDF01A7C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37043-8C3C-4131-5636-55F98263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FB4A876-031C-F557-221E-3E9CB522E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675" y="2015331"/>
            <a:ext cx="5962650" cy="3971925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0B2458-F67C-6595-AA86-62E568095B0C}"/>
              </a:ext>
            </a:extLst>
          </p:cNvPr>
          <p:cNvSpPr/>
          <p:nvPr/>
        </p:nvSpPr>
        <p:spPr>
          <a:xfrm>
            <a:off x="0" y="-27993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 cap="flat" cmpd="sng" algn="ctr">
            <a:solidFill>
              <a:srgbClr val="E9803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8C6E66-726B-3801-0D89-7B7FCDBE5F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960" y="1809871"/>
            <a:ext cx="5069840" cy="54389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208A4A-8B88-E7DA-CB1C-0E3F59B915F8}"/>
              </a:ext>
            </a:extLst>
          </p:cNvPr>
          <p:cNvSpPr txBox="1"/>
          <p:nvPr/>
        </p:nvSpPr>
        <p:spPr>
          <a:xfrm>
            <a:off x="4112260" y="17768"/>
            <a:ext cx="39674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4400" b="1" u="none" dirty="0">
                <a:solidFill>
                  <a:srgbClr val="ED7D31"/>
                </a:solidFill>
                <a:effectLst>
                  <a:reflection stA="45000" endPos="0" dist="50800" dir="5400000" sy="-100000" algn="bl" rotWithShape="0"/>
                </a:effectLst>
                <a:latin typeface="Montserrat"/>
                <a:ea typeface="Montserrat"/>
                <a:cs typeface="Montserrat"/>
                <a:sym typeface="Montserrat"/>
              </a:rPr>
              <a:t>Our Solution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DB3B58-B088-C334-9CE7-04890B6ABA79}"/>
              </a:ext>
            </a:extLst>
          </p:cNvPr>
          <p:cNvSpPr/>
          <p:nvPr/>
        </p:nvSpPr>
        <p:spPr>
          <a:xfrm>
            <a:off x="503852" y="972988"/>
            <a:ext cx="11206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Black" pitchFamily="34" charset="0"/>
              </a:rPr>
              <a:t>SOLUTION: Empowering Laborers through a User-Friendly App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43CF8E-5292-EB48-2CA7-D47F7A410174}"/>
              </a:ext>
            </a:extLst>
          </p:cNvPr>
          <p:cNvSpPr/>
          <p:nvPr/>
        </p:nvSpPr>
        <p:spPr>
          <a:xfrm>
            <a:off x="718245" y="1976658"/>
            <a:ext cx="6477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900" dirty="0"/>
              <a:t>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Connects laborers and customers directly.</a:t>
            </a:r>
          </a:p>
          <a:p>
            <a:pPr>
              <a:buFont typeface="Wingdings" pitchFamily="2" charset="2"/>
              <a:buChar char="q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Provides more work opportunities for laborers.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A64C56-8EFA-5118-FA71-87EE1523E984}"/>
              </a:ext>
            </a:extLst>
          </p:cNvPr>
          <p:cNvSpPr/>
          <p:nvPr/>
        </p:nvSpPr>
        <p:spPr>
          <a:xfrm>
            <a:off x="911289" y="5548524"/>
            <a:ext cx="505919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900" dirty="0"/>
              <a:t>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Clear communication between laborers and customers.</a:t>
            </a:r>
          </a:p>
          <a:p>
            <a:pPr>
              <a:buFont typeface="Wingdings" pitchFamily="2" charset="2"/>
              <a:buChar char="q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Rating system for trust and reliability.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292CA5-0A59-1982-EBC6-62DA0C42FE67}"/>
              </a:ext>
            </a:extLst>
          </p:cNvPr>
          <p:cNvSpPr txBox="1"/>
          <p:nvPr/>
        </p:nvSpPr>
        <p:spPr>
          <a:xfrm rot="20742798">
            <a:off x="-181058" y="2576074"/>
            <a:ext cx="12885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dirty="0">
                <a:solidFill>
                  <a:schemeClr val="bg1">
                    <a:lumMod val="85000"/>
                    <a:alpha val="66000"/>
                  </a:schemeClr>
                </a:solidFill>
              </a:rPr>
              <a:t>Rahul Sagar , Nitesh Kumar, Kuldeep</a:t>
            </a:r>
          </a:p>
          <a:p>
            <a:pPr algn="ctr"/>
            <a:r>
              <a:rPr lang="en-US" sz="4400" dirty="0">
                <a:solidFill>
                  <a:schemeClr val="bg1">
                    <a:lumMod val="85000"/>
                    <a:alpha val="66000"/>
                  </a:schemeClr>
                </a:solidFill>
              </a:rPr>
              <a:t>Shradha Shree , </a:t>
            </a:r>
            <a:r>
              <a:rPr lang="en-US" sz="4400" dirty="0" err="1">
                <a:solidFill>
                  <a:schemeClr val="bg1">
                    <a:lumMod val="85000"/>
                    <a:alpha val="66000"/>
                  </a:schemeClr>
                </a:solidFill>
              </a:rPr>
              <a:t>Aishna</a:t>
            </a:r>
            <a:endParaRPr lang="en-US" sz="4400" dirty="0">
              <a:solidFill>
                <a:schemeClr val="bg1">
                  <a:lumMod val="85000"/>
                  <a:alpha val="66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061776-4992-740A-3186-D586EFC93B55}"/>
              </a:ext>
            </a:extLst>
          </p:cNvPr>
          <p:cNvSpPr/>
          <p:nvPr/>
        </p:nvSpPr>
        <p:spPr>
          <a:xfrm>
            <a:off x="591822" y="1635285"/>
            <a:ext cx="2325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Direct Contact: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663816-4368-4CF2-970E-3F0E16823A12}"/>
              </a:ext>
            </a:extLst>
          </p:cNvPr>
          <p:cNvSpPr/>
          <p:nvPr/>
        </p:nvSpPr>
        <p:spPr>
          <a:xfrm>
            <a:off x="645160" y="2827713"/>
            <a:ext cx="2293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Empowerment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: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D4E85E-D40F-759A-1907-5529DF9DBC62}"/>
              </a:ext>
            </a:extLst>
          </p:cNvPr>
          <p:cNvSpPr/>
          <p:nvPr/>
        </p:nvSpPr>
        <p:spPr>
          <a:xfrm>
            <a:off x="682689" y="4016153"/>
            <a:ext cx="34991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User-Friendly Interface: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8E6E29-DAFE-50B2-1FA8-D0FF2223B649}"/>
              </a:ext>
            </a:extLst>
          </p:cNvPr>
          <p:cNvSpPr/>
          <p:nvPr/>
        </p:nvSpPr>
        <p:spPr>
          <a:xfrm>
            <a:off x="911289" y="4397153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Simple and intuitive design.</a:t>
            </a:r>
          </a:p>
          <a:p>
            <a:pPr>
              <a:buFont typeface="Wingdings" pitchFamily="2" charset="2"/>
              <a:buChar char="q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Accessible for illiterate users.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CE7F99-D7CC-8AE7-E779-041ADC3093A3}"/>
              </a:ext>
            </a:extLst>
          </p:cNvPr>
          <p:cNvSpPr/>
          <p:nvPr/>
        </p:nvSpPr>
        <p:spPr>
          <a:xfrm>
            <a:off x="682689" y="5179192"/>
            <a:ext cx="2191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Transparency: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1" name="Picture 1" descr="C:\Users\shivalik\Downloads\protest.png">
            <a:extLst>
              <a:ext uri="{FF2B5EF4-FFF2-40B4-BE49-F238E27FC236}">
                <a16:creationId xmlns:a16="http://schemas.microsoft.com/office/drawing/2014/main" id="{7D11FDB0-C9E3-A955-922E-78713144A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395" y="2652888"/>
            <a:ext cx="457200" cy="457200"/>
          </a:xfrm>
          <a:prstGeom prst="rect">
            <a:avLst/>
          </a:prstGeom>
          <a:noFill/>
        </p:spPr>
      </p:pic>
      <p:pic>
        <p:nvPicPr>
          <p:cNvPr id="22" name="Picture 2" descr="C:\Users\shivalik\Downloads\call-forwarding.png">
            <a:extLst>
              <a:ext uri="{FF2B5EF4-FFF2-40B4-BE49-F238E27FC236}">
                <a16:creationId xmlns:a16="http://schemas.microsoft.com/office/drawing/2014/main" id="{B05361AE-08ED-055C-EE1D-CD09216F6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3344" y="1510924"/>
            <a:ext cx="457200" cy="457200"/>
          </a:xfrm>
          <a:prstGeom prst="rect">
            <a:avLst/>
          </a:prstGeom>
          <a:noFill/>
        </p:spPr>
      </p:pic>
      <p:pic>
        <p:nvPicPr>
          <p:cNvPr id="24" name="Picture 4" descr="C:\Users\shivalik\Downloads\security.png">
            <a:extLst>
              <a:ext uri="{FF2B5EF4-FFF2-40B4-BE49-F238E27FC236}">
                <a16:creationId xmlns:a16="http://schemas.microsoft.com/office/drawing/2014/main" id="{3FD3F609-DCCF-F818-025E-C52532D8E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8552" y="5231965"/>
            <a:ext cx="355600" cy="355600"/>
          </a:xfrm>
          <a:prstGeom prst="rect">
            <a:avLst/>
          </a:prstGeom>
          <a:noFill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2BCD1C3-23C0-6BE2-3912-C07BF261D0F6}"/>
              </a:ext>
            </a:extLst>
          </p:cNvPr>
          <p:cNvSpPr/>
          <p:nvPr/>
        </p:nvSpPr>
        <p:spPr>
          <a:xfrm>
            <a:off x="873760" y="3208713"/>
            <a:ext cx="5410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900" dirty="0"/>
              <a:t>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Educates laborers about their rights.</a:t>
            </a:r>
          </a:p>
          <a:p>
            <a:pPr>
              <a:buFont typeface="Wingdings" pitchFamily="2" charset="2"/>
              <a:buChar char="q"/>
            </a:pPr>
            <a:r>
              <a:rPr lang="en-US" sz="1900" dirty="0"/>
              <a:t>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Offers skill development resources.</a:t>
            </a:r>
          </a:p>
        </p:txBody>
      </p:sp>
      <p:pic>
        <p:nvPicPr>
          <p:cNvPr id="23" name="Picture 3" descr="C:\Users\shivalik\Downloads\friends.png">
            <a:extLst>
              <a:ext uri="{FF2B5EF4-FFF2-40B4-BE49-F238E27FC236}">
                <a16:creationId xmlns:a16="http://schemas.microsoft.com/office/drawing/2014/main" id="{F6005599-5308-DA5D-2E5A-E07F07DEF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1528" y="4053459"/>
            <a:ext cx="382588" cy="382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7936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A2361-6C13-F007-C5FF-977FEA688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50DCE-8B8C-20E2-E045-A197542B9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7A5713-B832-86D8-F3BB-2262DB7F1C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 cap="flat" cmpd="sng" algn="ctr">
            <a:solidFill>
              <a:srgbClr val="E9803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716D10-A1AA-9C2E-24D1-D662893C00D0}"/>
              </a:ext>
            </a:extLst>
          </p:cNvPr>
          <p:cNvSpPr/>
          <p:nvPr/>
        </p:nvSpPr>
        <p:spPr>
          <a:xfrm>
            <a:off x="685075" y="539846"/>
            <a:ext cx="30154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Additional Features: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1779A7-C88D-128F-E0CB-1460C857E5D8}"/>
              </a:ext>
            </a:extLst>
          </p:cNvPr>
          <p:cNvSpPr/>
          <p:nvPr/>
        </p:nvSpPr>
        <p:spPr>
          <a:xfrm>
            <a:off x="456475" y="911916"/>
            <a:ext cx="571106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q"/>
            </a:pPr>
            <a:r>
              <a:rPr lang="en-US" sz="2000" dirty="0"/>
              <a:t>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Multilingual support.</a:t>
            </a:r>
          </a:p>
          <a:p>
            <a:pPr lvl="1">
              <a:buFont typeface="Wingdings" pitchFamily="2" charset="2"/>
              <a:buChar char="q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Notifications for job opportunities and updates.</a:t>
            </a:r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9BA63667-6253-47AC-63FA-A72C88866E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606" y="539846"/>
            <a:ext cx="372070" cy="372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3EB88D-110E-DB73-FE22-79234C21F8AD}"/>
              </a:ext>
            </a:extLst>
          </p:cNvPr>
          <p:cNvSpPr txBox="1"/>
          <p:nvPr/>
        </p:nvSpPr>
        <p:spPr>
          <a:xfrm rot="20742798">
            <a:off x="-181283" y="2574281"/>
            <a:ext cx="12900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dirty="0">
                <a:solidFill>
                  <a:schemeClr val="bg1">
                    <a:lumMod val="85000"/>
                    <a:alpha val="66000"/>
                  </a:schemeClr>
                </a:solidFill>
              </a:rPr>
              <a:t>Rahul Sagar , Nitesh Kumar, Kuldeep</a:t>
            </a:r>
          </a:p>
          <a:p>
            <a:pPr algn="ctr"/>
            <a:r>
              <a:rPr lang="en-US" sz="4400" dirty="0">
                <a:solidFill>
                  <a:schemeClr val="bg1">
                    <a:lumMod val="85000"/>
                    <a:alpha val="66000"/>
                  </a:schemeClr>
                </a:solidFill>
              </a:rPr>
              <a:t>Shradha Shree , </a:t>
            </a:r>
            <a:r>
              <a:rPr lang="en-US" sz="4400" dirty="0" err="1">
                <a:solidFill>
                  <a:schemeClr val="bg1">
                    <a:lumMod val="85000"/>
                    <a:alpha val="66000"/>
                  </a:schemeClr>
                </a:solidFill>
              </a:rPr>
              <a:t>Aishna</a:t>
            </a:r>
            <a:endParaRPr lang="en-US" sz="4400" dirty="0">
              <a:solidFill>
                <a:schemeClr val="bg1">
                  <a:lumMod val="85000"/>
                  <a:alpha val="66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D7ECDE-E9A3-D3C6-5C13-4D6C15ECD7E4}"/>
              </a:ext>
            </a:extLst>
          </p:cNvPr>
          <p:cNvSpPr/>
          <p:nvPr/>
        </p:nvSpPr>
        <p:spPr>
          <a:xfrm>
            <a:off x="456475" y="1865409"/>
            <a:ext cx="5314509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  Benefits for Laborers: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2000" dirty="0"/>
              <a:t>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Empowerment through direct negotiation of pay.</a:t>
            </a:r>
          </a:p>
          <a:p>
            <a:pPr lvl="1">
              <a:buFont typeface="Wingdings" pitchFamily="2" charset="2"/>
              <a:buChar char="q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Increased opportunities and better work-life balance.</a:t>
            </a:r>
          </a:p>
          <a:p>
            <a:pPr lvl="1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Enhanced skill development and recognition in their field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 Black" pitchFamily="34" charset="0"/>
              </a:rPr>
              <a:t>  Benefits for Customers: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2000" dirty="0"/>
              <a:t> 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Easy access to reliable labor for small jobs.</a:t>
            </a:r>
          </a:p>
          <a:p>
            <a:pPr lvl="1">
              <a:buFont typeface="Wingdings" pitchFamily="2" charset="2"/>
              <a:buChar char="q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Cost-effective as it eliminates contrac</a:t>
            </a:r>
            <a:r>
              <a:rPr lang="en-US" sz="1900" dirty="0"/>
              <a:t>tor fees.</a:t>
            </a:r>
          </a:p>
          <a:p>
            <a:pPr lvl="1">
              <a:buFont typeface="Wingdings" pitchFamily="2" charset="2"/>
              <a:buChar char="q"/>
            </a:pPr>
            <a:r>
              <a:rPr lang="en-US" sz="1900" dirty="0"/>
              <a:t> Transparent hiring process</a:t>
            </a:r>
          </a:p>
        </p:txBody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5AFA4ADF-6284-8E3F-1BD8-B9D3F3DDC7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972" y="1779134"/>
            <a:ext cx="464594" cy="464594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046BA787-FCDA-BB18-6A0F-F8BA72F65D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85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069" y="4162872"/>
            <a:ext cx="401655" cy="451401"/>
          </a:xfrm>
          <a:prstGeom prst="rect">
            <a:avLst/>
          </a:prstGeom>
        </p:spPr>
      </p:pic>
      <p:grpSp>
        <p:nvGrpSpPr>
          <p:cNvPr id="29" name="Google Shape;895;p39">
            <a:extLst>
              <a:ext uri="{FF2B5EF4-FFF2-40B4-BE49-F238E27FC236}">
                <a16:creationId xmlns:a16="http://schemas.microsoft.com/office/drawing/2014/main" id="{E41613C1-2D7D-53C0-A8D5-3DEF66DA5768}"/>
              </a:ext>
            </a:extLst>
          </p:cNvPr>
          <p:cNvGrpSpPr/>
          <p:nvPr/>
        </p:nvGrpSpPr>
        <p:grpSpPr>
          <a:xfrm>
            <a:off x="6951401" y="1027906"/>
            <a:ext cx="4555524" cy="4331059"/>
            <a:chOff x="4119400" y="268215"/>
            <a:chExt cx="4555524" cy="4331059"/>
          </a:xfrm>
        </p:grpSpPr>
        <p:grpSp>
          <p:nvGrpSpPr>
            <p:cNvPr id="30" name="Google Shape;896;p39">
              <a:extLst>
                <a:ext uri="{FF2B5EF4-FFF2-40B4-BE49-F238E27FC236}">
                  <a16:creationId xmlns:a16="http://schemas.microsoft.com/office/drawing/2014/main" id="{3C4EAC1C-2244-4ECB-540B-05E5ED58BCD1}"/>
                </a:ext>
              </a:extLst>
            </p:cNvPr>
            <p:cNvGrpSpPr/>
            <p:nvPr/>
          </p:nvGrpSpPr>
          <p:grpSpPr>
            <a:xfrm>
              <a:off x="4771448" y="268215"/>
              <a:ext cx="3903476" cy="1106921"/>
              <a:chOff x="4771448" y="268215"/>
              <a:chExt cx="3903476" cy="1106921"/>
            </a:xfrm>
          </p:grpSpPr>
          <p:grpSp>
            <p:nvGrpSpPr>
              <p:cNvPr id="134" name="Google Shape;897;p39">
                <a:extLst>
                  <a:ext uri="{FF2B5EF4-FFF2-40B4-BE49-F238E27FC236}">
                    <a16:creationId xmlns:a16="http://schemas.microsoft.com/office/drawing/2014/main" id="{5CDFB13B-B9DD-BEB7-3CE7-8EC6B5D54F83}"/>
                  </a:ext>
                </a:extLst>
              </p:cNvPr>
              <p:cNvGrpSpPr/>
              <p:nvPr/>
            </p:nvGrpSpPr>
            <p:grpSpPr>
              <a:xfrm>
                <a:off x="6917593" y="268215"/>
                <a:ext cx="1757332" cy="881717"/>
                <a:chOff x="6917593" y="268215"/>
                <a:chExt cx="1757332" cy="881717"/>
              </a:xfrm>
            </p:grpSpPr>
            <p:sp>
              <p:nvSpPr>
                <p:cNvPr id="138" name="Google Shape;898;p39">
                  <a:extLst>
                    <a:ext uri="{FF2B5EF4-FFF2-40B4-BE49-F238E27FC236}">
                      <a16:creationId xmlns:a16="http://schemas.microsoft.com/office/drawing/2014/main" id="{C65E172A-0D9F-FB43-9F03-6AE500F2D56C}"/>
                    </a:ext>
                  </a:extLst>
                </p:cNvPr>
                <p:cNvSpPr/>
                <p:nvPr/>
              </p:nvSpPr>
              <p:spPr>
                <a:xfrm>
                  <a:off x="8501072" y="367835"/>
                  <a:ext cx="173852" cy="174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" h="186" extrusionOk="0">
                      <a:moveTo>
                        <a:pt x="185" y="108"/>
                      </a:moveTo>
                      <a:lnTo>
                        <a:pt x="185" y="78"/>
                      </a:lnTo>
                      <a:lnTo>
                        <a:pt x="157" y="76"/>
                      </a:lnTo>
                      <a:cubicBezTo>
                        <a:pt x="155" y="70"/>
                        <a:pt x="153" y="65"/>
                        <a:pt x="150" y="60"/>
                      </a:cubicBezTo>
                      <a:lnTo>
                        <a:pt x="169" y="38"/>
                      </a:lnTo>
                      <a:lnTo>
                        <a:pt x="147" y="16"/>
                      </a:lnTo>
                      <a:lnTo>
                        <a:pt x="126" y="36"/>
                      </a:lnTo>
                      <a:cubicBezTo>
                        <a:pt x="121" y="33"/>
                        <a:pt x="115" y="30"/>
                        <a:pt x="110" y="29"/>
                      </a:cubicBezTo>
                      <a:lnTo>
                        <a:pt x="108" y="0"/>
                      </a:lnTo>
                      <a:lnTo>
                        <a:pt x="77" y="0"/>
                      </a:lnTo>
                      <a:lnTo>
                        <a:pt x="76" y="29"/>
                      </a:lnTo>
                      <a:cubicBezTo>
                        <a:pt x="70" y="30"/>
                        <a:pt x="64" y="33"/>
                        <a:pt x="59" y="36"/>
                      </a:cubicBezTo>
                      <a:lnTo>
                        <a:pt x="38" y="16"/>
                      </a:lnTo>
                      <a:lnTo>
                        <a:pt x="16" y="38"/>
                      </a:lnTo>
                      <a:lnTo>
                        <a:pt x="35" y="60"/>
                      </a:lnTo>
                      <a:cubicBezTo>
                        <a:pt x="32" y="65"/>
                        <a:pt x="30" y="70"/>
                        <a:pt x="29" y="76"/>
                      </a:cubicBezTo>
                      <a:lnTo>
                        <a:pt x="0" y="78"/>
                      </a:lnTo>
                      <a:lnTo>
                        <a:pt x="0" y="108"/>
                      </a:lnTo>
                      <a:lnTo>
                        <a:pt x="29" y="110"/>
                      </a:lnTo>
                      <a:cubicBezTo>
                        <a:pt x="30" y="116"/>
                        <a:pt x="32" y="121"/>
                        <a:pt x="35" y="126"/>
                      </a:cubicBezTo>
                      <a:lnTo>
                        <a:pt x="16" y="148"/>
                      </a:lnTo>
                      <a:lnTo>
                        <a:pt x="38" y="169"/>
                      </a:lnTo>
                      <a:lnTo>
                        <a:pt x="59" y="150"/>
                      </a:lnTo>
                      <a:cubicBezTo>
                        <a:pt x="64" y="153"/>
                        <a:pt x="70" y="155"/>
                        <a:pt x="76" y="157"/>
                      </a:cubicBezTo>
                      <a:lnTo>
                        <a:pt x="77" y="186"/>
                      </a:lnTo>
                      <a:lnTo>
                        <a:pt x="108" y="186"/>
                      </a:lnTo>
                      <a:lnTo>
                        <a:pt x="110" y="157"/>
                      </a:lnTo>
                      <a:cubicBezTo>
                        <a:pt x="115" y="155"/>
                        <a:pt x="121" y="153"/>
                        <a:pt x="126" y="150"/>
                      </a:cubicBezTo>
                      <a:lnTo>
                        <a:pt x="147" y="169"/>
                      </a:lnTo>
                      <a:lnTo>
                        <a:pt x="169" y="148"/>
                      </a:lnTo>
                      <a:lnTo>
                        <a:pt x="150" y="126"/>
                      </a:lnTo>
                      <a:cubicBezTo>
                        <a:pt x="153" y="121"/>
                        <a:pt x="155" y="116"/>
                        <a:pt x="157" y="110"/>
                      </a:cubicBezTo>
                      <a:lnTo>
                        <a:pt x="185" y="108"/>
                      </a:lnTo>
                      <a:moveTo>
                        <a:pt x="124" y="93"/>
                      </a:moveTo>
                      <a:cubicBezTo>
                        <a:pt x="124" y="110"/>
                        <a:pt x="110" y="124"/>
                        <a:pt x="93" y="124"/>
                      </a:cubicBezTo>
                      <a:cubicBezTo>
                        <a:pt x="75" y="124"/>
                        <a:pt x="62" y="110"/>
                        <a:pt x="62" y="93"/>
                      </a:cubicBezTo>
                      <a:cubicBezTo>
                        <a:pt x="62" y="76"/>
                        <a:pt x="76" y="62"/>
                        <a:pt x="93" y="62"/>
                      </a:cubicBezTo>
                      <a:cubicBezTo>
                        <a:pt x="110" y="62"/>
                        <a:pt x="124" y="76"/>
                        <a:pt x="124" y="9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21950" rIns="90000" bIns="219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Google Shape;899;p39">
                  <a:extLst>
                    <a:ext uri="{FF2B5EF4-FFF2-40B4-BE49-F238E27FC236}">
                      <a16:creationId xmlns:a16="http://schemas.microsoft.com/office/drawing/2014/main" id="{7195363F-9D10-9E8E-C862-D96D219DAFC4}"/>
                    </a:ext>
                  </a:extLst>
                </p:cNvPr>
                <p:cNvSpPr/>
                <p:nvPr/>
              </p:nvSpPr>
              <p:spPr>
                <a:xfrm>
                  <a:off x="7987737" y="894231"/>
                  <a:ext cx="253940" cy="25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43" extrusionOk="0">
                      <a:moveTo>
                        <a:pt x="127" y="116"/>
                      </a:moveTo>
                      <a:lnTo>
                        <a:pt x="138" y="96"/>
                      </a:lnTo>
                      <a:lnTo>
                        <a:pt x="120" y="84"/>
                      </a:lnTo>
                      <a:cubicBezTo>
                        <a:pt x="121" y="80"/>
                        <a:pt x="121" y="75"/>
                        <a:pt x="121" y="71"/>
                      </a:cubicBezTo>
                      <a:lnTo>
                        <a:pt x="142" y="64"/>
                      </a:lnTo>
                      <a:lnTo>
                        <a:pt x="136" y="41"/>
                      </a:lnTo>
                      <a:lnTo>
                        <a:pt x="114" y="46"/>
                      </a:lnTo>
                      <a:cubicBezTo>
                        <a:pt x="112" y="42"/>
                        <a:pt x="109" y="38"/>
                        <a:pt x="106" y="35"/>
                      </a:cubicBezTo>
                      <a:lnTo>
                        <a:pt x="115" y="16"/>
                      </a:lnTo>
                      <a:lnTo>
                        <a:pt x="95" y="4"/>
                      </a:lnTo>
                      <a:lnTo>
                        <a:pt x="83" y="23"/>
                      </a:lnTo>
                      <a:cubicBezTo>
                        <a:pt x="79" y="22"/>
                        <a:pt x="74" y="21"/>
                        <a:pt x="70" y="21"/>
                      </a:cubicBezTo>
                      <a:lnTo>
                        <a:pt x="63" y="0"/>
                      </a:lnTo>
                      <a:lnTo>
                        <a:pt x="40" y="7"/>
                      </a:lnTo>
                      <a:lnTo>
                        <a:pt x="45" y="28"/>
                      </a:lnTo>
                      <a:cubicBezTo>
                        <a:pt x="41" y="31"/>
                        <a:pt x="38" y="34"/>
                        <a:pt x="34" y="37"/>
                      </a:cubicBezTo>
                      <a:lnTo>
                        <a:pt x="15" y="27"/>
                      </a:lnTo>
                      <a:lnTo>
                        <a:pt x="3" y="48"/>
                      </a:lnTo>
                      <a:lnTo>
                        <a:pt x="22" y="60"/>
                      </a:lnTo>
                      <a:cubicBezTo>
                        <a:pt x="21" y="64"/>
                        <a:pt x="20" y="69"/>
                        <a:pt x="20" y="73"/>
                      </a:cubicBezTo>
                      <a:lnTo>
                        <a:pt x="0" y="80"/>
                      </a:lnTo>
                      <a:lnTo>
                        <a:pt x="6" y="103"/>
                      </a:lnTo>
                      <a:lnTo>
                        <a:pt x="27" y="98"/>
                      </a:lnTo>
                      <a:cubicBezTo>
                        <a:pt x="30" y="102"/>
                        <a:pt x="33" y="105"/>
                        <a:pt x="36" y="108"/>
                      </a:cubicBezTo>
                      <a:lnTo>
                        <a:pt x="26" y="128"/>
                      </a:lnTo>
                      <a:lnTo>
                        <a:pt x="47" y="140"/>
                      </a:lnTo>
                      <a:lnTo>
                        <a:pt x="59" y="121"/>
                      </a:lnTo>
                      <a:cubicBezTo>
                        <a:pt x="63" y="122"/>
                        <a:pt x="68" y="123"/>
                        <a:pt x="72" y="123"/>
                      </a:cubicBezTo>
                      <a:lnTo>
                        <a:pt x="79" y="143"/>
                      </a:lnTo>
                      <a:lnTo>
                        <a:pt x="102" y="137"/>
                      </a:lnTo>
                      <a:lnTo>
                        <a:pt x="97" y="115"/>
                      </a:lnTo>
                      <a:cubicBezTo>
                        <a:pt x="101" y="113"/>
                        <a:pt x="104" y="110"/>
                        <a:pt x="107" y="107"/>
                      </a:cubicBezTo>
                      <a:lnTo>
                        <a:pt x="127" y="117"/>
                      </a:lnTo>
                      <a:lnTo>
                        <a:pt x="127" y="116"/>
                      </a:lnTo>
                      <a:moveTo>
                        <a:pt x="92" y="83"/>
                      </a:moveTo>
                      <a:cubicBezTo>
                        <a:pt x="85" y="95"/>
                        <a:pt x="71" y="99"/>
                        <a:pt x="59" y="93"/>
                      </a:cubicBezTo>
                      <a:cubicBezTo>
                        <a:pt x="48" y="86"/>
                        <a:pt x="44" y="71"/>
                        <a:pt x="50" y="60"/>
                      </a:cubicBezTo>
                      <a:cubicBezTo>
                        <a:pt x="56" y="48"/>
                        <a:pt x="71" y="45"/>
                        <a:pt x="82" y="51"/>
                      </a:cubicBezTo>
                      <a:cubicBezTo>
                        <a:pt x="94" y="57"/>
                        <a:pt x="98" y="72"/>
                        <a:pt x="91" y="83"/>
                      </a:cubicBezTo>
                      <a:lnTo>
                        <a:pt x="92" y="83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6475" rIns="90000" bIns="64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" name="Google Shape;900;p39">
                  <a:extLst>
                    <a:ext uri="{FF2B5EF4-FFF2-40B4-BE49-F238E27FC236}">
                      <a16:creationId xmlns:a16="http://schemas.microsoft.com/office/drawing/2014/main" id="{F8A14462-D4CA-C30A-54B1-32938B5117BB}"/>
                    </a:ext>
                  </a:extLst>
                </p:cNvPr>
                <p:cNvSpPr/>
                <p:nvPr/>
              </p:nvSpPr>
              <p:spPr>
                <a:xfrm>
                  <a:off x="6917593" y="268215"/>
                  <a:ext cx="374957" cy="374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" h="398" extrusionOk="0">
                      <a:moveTo>
                        <a:pt x="367" y="313"/>
                      </a:moveTo>
                      <a:lnTo>
                        <a:pt x="395" y="253"/>
                      </a:lnTo>
                      <a:lnTo>
                        <a:pt x="340" y="224"/>
                      </a:lnTo>
                      <a:cubicBezTo>
                        <a:pt x="342" y="211"/>
                        <a:pt x="343" y="198"/>
                        <a:pt x="341" y="186"/>
                      </a:cubicBezTo>
                      <a:lnTo>
                        <a:pt x="399" y="161"/>
                      </a:lnTo>
                      <a:lnTo>
                        <a:pt x="376" y="99"/>
                      </a:lnTo>
                      <a:lnTo>
                        <a:pt x="316" y="117"/>
                      </a:lnTo>
                      <a:cubicBezTo>
                        <a:pt x="309" y="107"/>
                        <a:pt x="300" y="97"/>
                        <a:pt x="291" y="89"/>
                      </a:cubicBezTo>
                      <a:lnTo>
                        <a:pt x="314" y="31"/>
                      </a:lnTo>
                      <a:lnTo>
                        <a:pt x="254" y="4"/>
                      </a:lnTo>
                      <a:lnTo>
                        <a:pt x="224" y="59"/>
                      </a:lnTo>
                      <a:cubicBezTo>
                        <a:pt x="212" y="56"/>
                        <a:pt x="199" y="56"/>
                        <a:pt x="186" y="57"/>
                      </a:cubicBezTo>
                      <a:lnTo>
                        <a:pt x="162" y="0"/>
                      </a:lnTo>
                      <a:lnTo>
                        <a:pt x="100" y="22"/>
                      </a:lnTo>
                      <a:lnTo>
                        <a:pt x="118" y="82"/>
                      </a:lnTo>
                      <a:cubicBezTo>
                        <a:pt x="108" y="89"/>
                        <a:pt x="98" y="98"/>
                        <a:pt x="90" y="108"/>
                      </a:cubicBezTo>
                      <a:lnTo>
                        <a:pt x="32" y="85"/>
                      </a:lnTo>
                      <a:lnTo>
                        <a:pt x="4" y="145"/>
                      </a:lnTo>
                      <a:lnTo>
                        <a:pt x="59" y="174"/>
                      </a:lnTo>
                      <a:cubicBezTo>
                        <a:pt x="57" y="187"/>
                        <a:pt x="57" y="199"/>
                        <a:pt x="58" y="212"/>
                      </a:cubicBezTo>
                      <a:lnTo>
                        <a:pt x="0" y="236"/>
                      </a:lnTo>
                      <a:lnTo>
                        <a:pt x="23" y="299"/>
                      </a:lnTo>
                      <a:lnTo>
                        <a:pt x="83" y="280"/>
                      </a:lnTo>
                      <a:cubicBezTo>
                        <a:pt x="90" y="291"/>
                        <a:pt x="99" y="300"/>
                        <a:pt x="109" y="308"/>
                      </a:cubicBezTo>
                      <a:lnTo>
                        <a:pt x="85" y="366"/>
                      </a:lnTo>
                      <a:lnTo>
                        <a:pt x="145" y="394"/>
                      </a:lnTo>
                      <a:lnTo>
                        <a:pt x="175" y="339"/>
                      </a:lnTo>
                      <a:cubicBezTo>
                        <a:pt x="187" y="341"/>
                        <a:pt x="200" y="342"/>
                        <a:pt x="213" y="341"/>
                      </a:cubicBezTo>
                      <a:lnTo>
                        <a:pt x="237" y="398"/>
                      </a:lnTo>
                      <a:lnTo>
                        <a:pt x="299" y="375"/>
                      </a:lnTo>
                      <a:lnTo>
                        <a:pt x="281" y="315"/>
                      </a:lnTo>
                      <a:cubicBezTo>
                        <a:pt x="291" y="308"/>
                        <a:pt x="301" y="300"/>
                        <a:pt x="309" y="290"/>
                      </a:cubicBezTo>
                      <a:lnTo>
                        <a:pt x="367" y="313"/>
                      </a:lnTo>
                      <a:moveTo>
                        <a:pt x="260" y="227"/>
                      </a:moveTo>
                      <a:cubicBezTo>
                        <a:pt x="245" y="261"/>
                        <a:pt x="205" y="275"/>
                        <a:pt x="171" y="260"/>
                      </a:cubicBezTo>
                      <a:cubicBezTo>
                        <a:pt x="138" y="244"/>
                        <a:pt x="123" y="204"/>
                        <a:pt x="139" y="171"/>
                      </a:cubicBezTo>
                      <a:cubicBezTo>
                        <a:pt x="154" y="137"/>
                        <a:pt x="194" y="123"/>
                        <a:pt x="228" y="138"/>
                      </a:cubicBezTo>
                      <a:cubicBezTo>
                        <a:pt x="261" y="154"/>
                        <a:pt x="276" y="193"/>
                        <a:pt x="260" y="22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5" name="Google Shape;901;p39">
                <a:extLst>
                  <a:ext uri="{FF2B5EF4-FFF2-40B4-BE49-F238E27FC236}">
                    <a16:creationId xmlns:a16="http://schemas.microsoft.com/office/drawing/2014/main" id="{C9099BF1-5F05-7AEF-13FE-A536317C51F9}"/>
                  </a:ext>
                </a:extLst>
              </p:cNvPr>
              <p:cNvGrpSpPr/>
              <p:nvPr/>
            </p:nvGrpSpPr>
            <p:grpSpPr>
              <a:xfrm rot="3600058">
                <a:off x="4781931" y="584898"/>
                <a:ext cx="891514" cy="538935"/>
                <a:chOff x="1731799" y="-1281682"/>
                <a:chExt cx="410332" cy="248053"/>
              </a:xfrm>
            </p:grpSpPr>
            <p:sp>
              <p:nvSpPr>
                <p:cNvPr id="136" name="Google Shape;902;p39">
                  <a:extLst>
                    <a:ext uri="{FF2B5EF4-FFF2-40B4-BE49-F238E27FC236}">
                      <a16:creationId xmlns:a16="http://schemas.microsoft.com/office/drawing/2014/main" id="{E494876D-DE68-F32E-E7C1-6F0E06C38BF3}"/>
                    </a:ext>
                  </a:extLst>
                </p:cNvPr>
                <p:cNvSpPr/>
                <p:nvPr/>
              </p:nvSpPr>
              <p:spPr>
                <a:xfrm>
                  <a:off x="2083326" y="-1092435"/>
                  <a:ext cx="58806" cy="58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" h="89" extrusionOk="0">
                      <a:moveTo>
                        <a:pt x="89" y="45"/>
                      </a:moveTo>
                      <a:cubicBezTo>
                        <a:pt x="89" y="69"/>
                        <a:pt x="68" y="89"/>
                        <a:pt x="44" y="89"/>
                      </a:cubicBezTo>
                      <a:cubicBezTo>
                        <a:pt x="19" y="89"/>
                        <a:pt x="0" y="70"/>
                        <a:pt x="0" y="45"/>
                      </a:cubicBezTo>
                      <a:cubicBezTo>
                        <a:pt x="0" y="21"/>
                        <a:pt x="19" y="0"/>
                        <a:pt x="44" y="0"/>
                      </a:cubicBezTo>
                      <a:cubicBezTo>
                        <a:pt x="68" y="0"/>
                        <a:pt x="89" y="20"/>
                        <a:pt x="89" y="4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" name="Google Shape;903;p39">
                  <a:extLst>
                    <a:ext uri="{FF2B5EF4-FFF2-40B4-BE49-F238E27FC236}">
                      <a16:creationId xmlns:a16="http://schemas.microsoft.com/office/drawing/2014/main" id="{F934FE73-3933-12AD-9553-0D9EF6548380}"/>
                    </a:ext>
                  </a:extLst>
                </p:cNvPr>
                <p:cNvSpPr/>
                <p:nvPr/>
              </p:nvSpPr>
              <p:spPr>
                <a:xfrm>
                  <a:off x="1731799" y="-1281682"/>
                  <a:ext cx="138756" cy="138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210" extrusionOk="0">
                      <a:moveTo>
                        <a:pt x="130" y="2"/>
                      </a:moveTo>
                      <a:cubicBezTo>
                        <a:pt x="148" y="7"/>
                        <a:pt x="164" y="16"/>
                        <a:pt x="178" y="28"/>
                      </a:cubicBezTo>
                      <a:cubicBezTo>
                        <a:pt x="191" y="41"/>
                        <a:pt x="201" y="58"/>
                        <a:pt x="206" y="75"/>
                      </a:cubicBezTo>
                      <a:cubicBezTo>
                        <a:pt x="211" y="93"/>
                        <a:pt x="211" y="111"/>
                        <a:pt x="207" y="129"/>
                      </a:cubicBezTo>
                      <a:cubicBezTo>
                        <a:pt x="202" y="147"/>
                        <a:pt x="193" y="164"/>
                        <a:pt x="181" y="177"/>
                      </a:cubicBezTo>
                      <a:cubicBezTo>
                        <a:pt x="168" y="191"/>
                        <a:pt x="153" y="200"/>
                        <a:pt x="135" y="205"/>
                      </a:cubicBezTo>
                      <a:cubicBezTo>
                        <a:pt x="117" y="210"/>
                        <a:pt x="99" y="211"/>
                        <a:pt x="81" y="206"/>
                      </a:cubicBezTo>
                      <a:cubicBezTo>
                        <a:pt x="63" y="202"/>
                        <a:pt x="46" y="193"/>
                        <a:pt x="33" y="180"/>
                      </a:cubicBezTo>
                      <a:cubicBezTo>
                        <a:pt x="20" y="168"/>
                        <a:pt x="10" y="152"/>
                        <a:pt x="5" y="134"/>
                      </a:cubicBezTo>
                      <a:cubicBezTo>
                        <a:pt x="0" y="116"/>
                        <a:pt x="-1" y="98"/>
                        <a:pt x="3" y="80"/>
                      </a:cubicBezTo>
                      <a:cubicBezTo>
                        <a:pt x="8" y="62"/>
                        <a:pt x="16" y="45"/>
                        <a:pt x="29" y="32"/>
                      </a:cubicBezTo>
                      <a:cubicBezTo>
                        <a:pt x="41" y="19"/>
                        <a:pt x="58" y="9"/>
                        <a:pt x="76" y="4"/>
                      </a:cubicBezTo>
                      <a:cubicBezTo>
                        <a:pt x="93" y="-1"/>
                        <a:pt x="112" y="-2"/>
                        <a:pt x="130" y="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0000" tIns="30600" rIns="90000" bIns="30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1" name="Google Shape;904;p39">
              <a:extLst>
                <a:ext uri="{FF2B5EF4-FFF2-40B4-BE49-F238E27FC236}">
                  <a16:creationId xmlns:a16="http://schemas.microsoft.com/office/drawing/2014/main" id="{55BDD487-7E8A-825D-1D34-849F2F251613}"/>
                </a:ext>
              </a:extLst>
            </p:cNvPr>
            <p:cNvSpPr/>
            <p:nvPr/>
          </p:nvSpPr>
          <p:spPr>
            <a:xfrm>
              <a:off x="7309241" y="2921317"/>
              <a:ext cx="116079" cy="115135"/>
            </a:xfrm>
            <a:custGeom>
              <a:avLst/>
              <a:gdLst/>
              <a:ahLst/>
              <a:cxnLst/>
              <a:rect l="l" t="t" r="r" b="b"/>
              <a:pathLst>
                <a:path w="123" h="122" extrusionOk="0">
                  <a:moveTo>
                    <a:pt x="110" y="99"/>
                  </a:moveTo>
                  <a:lnTo>
                    <a:pt x="120" y="81"/>
                  </a:lnTo>
                  <a:lnTo>
                    <a:pt x="104" y="71"/>
                  </a:lnTo>
                  <a:cubicBezTo>
                    <a:pt x="105" y="68"/>
                    <a:pt x="105" y="64"/>
                    <a:pt x="105" y="60"/>
                  </a:cubicBezTo>
                  <a:lnTo>
                    <a:pt x="123" y="54"/>
                  </a:lnTo>
                  <a:lnTo>
                    <a:pt x="117" y="34"/>
                  </a:lnTo>
                  <a:lnTo>
                    <a:pt x="99" y="38"/>
                  </a:lnTo>
                  <a:cubicBezTo>
                    <a:pt x="97" y="35"/>
                    <a:pt x="94" y="32"/>
                    <a:pt x="92" y="29"/>
                  </a:cubicBezTo>
                  <a:lnTo>
                    <a:pt x="100" y="12"/>
                  </a:lnTo>
                  <a:lnTo>
                    <a:pt x="82" y="3"/>
                  </a:lnTo>
                  <a:lnTo>
                    <a:pt x="72" y="19"/>
                  </a:lnTo>
                  <a:cubicBezTo>
                    <a:pt x="68" y="18"/>
                    <a:pt x="64" y="17"/>
                    <a:pt x="61" y="17"/>
                  </a:cubicBezTo>
                  <a:lnTo>
                    <a:pt x="54" y="0"/>
                  </a:lnTo>
                  <a:lnTo>
                    <a:pt x="35" y="5"/>
                  </a:lnTo>
                  <a:lnTo>
                    <a:pt x="39" y="24"/>
                  </a:lnTo>
                  <a:cubicBezTo>
                    <a:pt x="36" y="26"/>
                    <a:pt x="33" y="28"/>
                    <a:pt x="30" y="31"/>
                  </a:cubicBezTo>
                  <a:lnTo>
                    <a:pt x="13" y="23"/>
                  </a:lnTo>
                  <a:lnTo>
                    <a:pt x="3" y="40"/>
                  </a:lnTo>
                  <a:lnTo>
                    <a:pt x="20" y="50"/>
                  </a:lnTo>
                  <a:cubicBezTo>
                    <a:pt x="19" y="54"/>
                    <a:pt x="18" y="58"/>
                    <a:pt x="18" y="62"/>
                  </a:cubicBezTo>
                  <a:lnTo>
                    <a:pt x="0" y="68"/>
                  </a:lnTo>
                  <a:lnTo>
                    <a:pt x="6" y="87"/>
                  </a:lnTo>
                  <a:lnTo>
                    <a:pt x="24" y="83"/>
                  </a:lnTo>
                  <a:cubicBezTo>
                    <a:pt x="26" y="86"/>
                    <a:pt x="29" y="90"/>
                    <a:pt x="32" y="92"/>
                  </a:cubicBezTo>
                  <a:lnTo>
                    <a:pt x="23" y="109"/>
                  </a:lnTo>
                  <a:lnTo>
                    <a:pt x="41" y="119"/>
                  </a:lnTo>
                  <a:lnTo>
                    <a:pt x="51" y="103"/>
                  </a:lnTo>
                  <a:cubicBezTo>
                    <a:pt x="55" y="104"/>
                    <a:pt x="59" y="104"/>
                    <a:pt x="63" y="104"/>
                  </a:cubicBezTo>
                  <a:lnTo>
                    <a:pt x="69" y="122"/>
                  </a:lnTo>
                  <a:lnTo>
                    <a:pt x="88" y="117"/>
                  </a:lnTo>
                  <a:lnTo>
                    <a:pt x="84" y="98"/>
                  </a:lnTo>
                  <a:cubicBezTo>
                    <a:pt x="87" y="96"/>
                    <a:pt x="91" y="94"/>
                    <a:pt x="93" y="91"/>
                  </a:cubicBezTo>
                  <a:lnTo>
                    <a:pt x="110" y="99"/>
                  </a:lnTo>
                  <a:moveTo>
                    <a:pt x="79" y="70"/>
                  </a:moveTo>
                  <a:cubicBezTo>
                    <a:pt x="74" y="80"/>
                    <a:pt x="62" y="83"/>
                    <a:pt x="52" y="78"/>
                  </a:cubicBezTo>
                  <a:cubicBezTo>
                    <a:pt x="42" y="72"/>
                    <a:pt x="39" y="61"/>
                    <a:pt x="44" y="51"/>
                  </a:cubicBezTo>
                  <a:cubicBezTo>
                    <a:pt x="50" y="41"/>
                    <a:pt x="62" y="37"/>
                    <a:pt x="72" y="43"/>
                  </a:cubicBezTo>
                  <a:cubicBezTo>
                    <a:pt x="82" y="48"/>
                    <a:pt x="85" y="61"/>
                    <a:pt x="80" y="70"/>
                  </a:cubicBezTo>
                  <a:lnTo>
                    <a:pt x="79" y="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905;p39">
              <a:extLst>
                <a:ext uri="{FF2B5EF4-FFF2-40B4-BE49-F238E27FC236}">
                  <a16:creationId xmlns:a16="http://schemas.microsoft.com/office/drawing/2014/main" id="{94F23FF2-2DD3-EA59-7C1B-32A4F6661AF0}"/>
                </a:ext>
              </a:extLst>
            </p:cNvPr>
            <p:cNvSpPr/>
            <p:nvPr/>
          </p:nvSpPr>
          <p:spPr>
            <a:xfrm>
              <a:off x="7963250" y="3334672"/>
              <a:ext cx="527548" cy="527546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559" y="215"/>
                  </a:moveTo>
                  <a:lnTo>
                    <a:pt x="523" y="128"/>
                  </a:lnTo>
                  <a:lnTo>
                    <a:pt x="440" y="158"/>
                  </a:lnTo>
                  <a:cubicBezTo>
                    <a:pt x="429" y="143"/>
                    <a:pt x="416" y="130"/>
                    <a:pt x="402" y="119"/>
                  </a:cubicBezTo>
                  <a:lnTo>
                    <a:pt x="432" y="36"/>
                  </a:lnTo>
                  <a:lnTo>
                    <a:pt x="345" y="0"/>
                  </a:lnTo>
                  <a:lnTo>
                    <a:pt x="307" y="80"/>
                  </a:lnTo>
                  <a:cubicBezTo>
                    <a:pt x="289" y="77"/>
                    <a:pt x="271" y="77"/>
                    <a:pt x="253" y="80"/>
                  </a:cubicBezTo>
                  <a:lnTo>
                    <a:pt x="215" y="0"/>
                  </a:lnTo>
                  <a:lnTo>
                    <a:pt x="128" y="36"/>
                  </a:lnTo>
                  <a:lnTo>
                    <a:pt x="157" y="119"/>
                  </a:lnTo>
                  <a:cubicBezTo>
                    <a:pt x="143" y="130"/>
                    <a:pt x="130" y="143"/>
                    <a:pt x="119" y="157"/>
                  </a:cubicBezTo>
                  <a:lnTo>
                    <a:pt x="36" y="128"/>
                  </a:lnTo>
                  <a:lnTo>
                    <a:pt x="0" y="214"/>
                  </a:lnTo>
                  <a:lnTo>
                    <a:pt x="80" y="252"/>
                  </a:lnTo>
                  <a:cubicBezTo>
                    <a:pt x="77" y="270"/>
                    <a:pt x="77" y="288"/>
                    <a:pt x="80" y="306"/>
                  </a:cubicBezTo>
                  <a:lnTo>
                    <a:pt x="0" y="344"/>
                  </a:lnTo>
                  <a:lnTo>
                    <a:pt x="36" y="431"/>
                  </a:lnTo>
                  <a:lnTo>
                    <a:pt x="119" y="402"/>
                  </a:lnTo>
                  <a:cubicBezTo>
                    <a:pt x="130" y="416"/>
                    <a:pt x="143" y="429"/>
                    <a:pt x="157" y="440"/>
                  </a:cubicBezTo>
                  <a:lnTo>
                    <a:pt x="128" y="523"/>
                  </a:lnTo>
                  <a:lnTo>
                    <a:pt x="214" y="559"/>
                  </a:lnTo>
                  <a:lnTo>
                    <a:pt x="252" y="479"/>
                  </a:lnTo>
                  <a:cubicBezTo>
                    <a:pt x="270" y="482"/>
                    <a:pt x="288" y="482"/>
                    <a:pt x="306" y="479"/>
                  </a:cubicBezTo>
                  <a:lnTo>
                    <a:pt x="344" y="559"/>
                  </a:lnTo>
                  <a:lnTo>
                    <a:pt x="431" y="523"/>
                  </a:lnTo>
                  <a:lnTo>
                    <a:pt x="402" y="440"/>
                  </a:lnTo>
                  <a:cubicBezTo>
                    <a:pt x="416" y="429"/>
                    <a:pt x="429" y="416"/>
                    <a:pt x="440" y="402"/>
                  </a:cubicBezTo>
                  <a:lnTo>
                    <a:pt x="523" y="432"/>
                  </a:lnTo>
                  <a:lnTo>
                    <a:pt x="559" y="345"/>
                  </a:lnTo>
                  <a:lnTo>
                    <a:pt x="480" y="307"/>
                  </a:lnTo>
                  <a:cubicBezTo>
                    <a:pt x="482" y="289"/>
                    <a:pt x="482" y="271"/>
                    <a:pt x="480" y="253"/>
                  </a:cubicBezTo>
                  <a:lnTo>
                    <a:pt x="559" y="215"/>
                  </a:lnTo>
                  <a:moveTo>
                    <a:pt x="367" y="243"/>
                  </a:moveTo>
                  <a:cubicBezTo>
                    <a:pt x="387" y="292"/>
                    <a:pt x="364" y="347"/>
                    <a:pt x="316" y="367"/>
                  </a:cubicBezTo>
                  <a:cubicBezTo>
                    <a:pt x="267" y="387"/>
                    <a:pt x="212" y="364"/>
                    <a:pt x="192" y="316"/>
                  </a:cubicBezTo>
                  <a:cubicBezTo>
                    <a:pt x="172" y="267"/>
                    <a:pt x="195" y="212"/>
                    <a:pt x="243" y="192"/>
                  </a:cubicBezTo>
                  <a:cubicBezTo>
                    <a:pt x="292" y="172"/>
                    <a:pt x="347" y="195"/>
                    <a:pt x="367" y="2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906;p39">
              <a:extLst>
                <a:ext uri="{FF2B5EF4-FFF2-40B4-BE49-F238E27FC236}">
                  <a16:creationId xmlns:a16="http://schemas.microsoft.com/office/drawing/2014/main" id="{F461247B-1D13-B79E-048A-271F108CDFA1}"/>
                </a:ext>
              </a:extLst>
            </p:cNvPr>
            <p:cNvSpPr/>
            <p:nvPr/>
          </p:nvSpPr>
          <p:spPr>
            <a:xfrm>
              <a:off x="4754550" y="1830362"/>
              <a:ext cx="443555" cy="442611"/>
            </a:xfrm>
            <a:custGeom>
              <a:avLst/>
              <a:gdLst/>
              <a:ahLst/>
              <a:cxnLst/>
              <a:rect l="l" t="t" r="r" b="b"/>
              <a:pathLst>
                <a:path w="470" h="469" extrusionOk="0">
                  <a:moveTo>
                    <a:pt x="470" y="180"/>
                  </a:moveTo>
                  <a:lnTo>
                    <a:pt x="440" y="107"/>
                  </a:lnTo>
                  <a:lnTo>
                    <a:pt x="370" y="132"/>
                  </a:lnTo>
                  <a:cubicBezTo>
                    <a:pt x="361" y="120"/>
                    <a:pt x="350" y="109"/>
                    <a:pt x="338" y="100"/>
                  </a:cubicBezTo>
                  <a:lnTo>
                    <a:pt x="363" y="30"/>
                  </a:lnTo>
                  <a:lnTo>
                    <a:pt x="290" y="0"/>
                  </a:lnTo>
                  <a:lnTo>
                    <a:pt x="258" y="66"/>
                  </a:lnTo>
                  <a:cubicBezTo>
                    <a:pt x="243" y="64"/>
                    <a:pt x="228" y="64"/>
                    <a:pt x="213" y="66"/>
                  </a:cubicBezTo>
                  <a:lnTo>
                    <a:pt x="181" y="0"/>
                  </a:lnTo>
                  <a:lnTo>
                    <a:pt x="108" y="30"/>
                  </a:lnTo>
                  <a:lnTo>
                    <a:pt x="133" y="99"/>
                  </a:lnTo>
                  <a:cubicBezTo>
                    <a:pt x="120" y="109"/>
                    <a:pt x="110" y="119"/>
                    <a:pt x="101" y="131"/>
                  </a:cubicBezTo>
                  <a:lnTo>
                    <a:pt x="31" y="107"/>
                  </a:lnTo>
                  <a:lnTo>
                    <a:pt x="1" y="179"/>
                  </a:lnTo>
                  <a:lnTo>
                    <a:pt x="67" y="211"/>
                  </a:lnTo>
                  <a:cubicBezTo>
                    <a:pt x="65" y="226"/>
                    <a:pt x="65" y="241"/>
                    <a:pt x="67" y="256"/>
                  </a:cubicBezTo>
                  <a:lnTo>
                    <a:pt x="0" y="288"/>
                  </a:lnTo>
                  <a:lnTo>
                    <a:pt x="30" y="361"/>
                  </a:lnTo>
                  <a:lnTo>
                    <a:pt x="100" y="337"/>
                  </a:lnTo>
                  <a:cubicBezTo>
                    <a:pt x="110" y="349"/>
                    <a:pt x="120" y="360"/>
                    <a:pt x="132" y="369"/>
                  </a:cubicBezTo>
                  <a:lnTo>
                    <a:pt x="108" y="438"/>
                  </a:lnTo>
                  <a:lnTo>
                    <a:pt x="180" y="469"/>
                  </a:lnTo>
                  <a:lnTo>
                    <a:pt x="212" y="402"/>
                  </a:lnTo>
                  <a:cubicBezTo>
                    <a:pt x="227" y="404"/>
                    <a:pt x="242" y="404"/>
                    <a:pt x="257" y="402"/>
                  </a:cubicBezTo>
                  <a:lnTo>
                    <a:pt x="289" y="469"/>
                  </a:lnTo>
                  <a:lnTo>
                    <a:pt x="362" y="439"/>
                  </a:lnTo>
                  <a:lnTo>
                    <a:pt x="337" y="369"/>
                  </a:lnTo>
                  <a:cubicBezTo>
                    <a:pt x="350" y="359"/>
                    <a:pt x="360" y="349"/>
                    <a:pt x="369" y="337"/>
                  </a:cubicBezTo>
                  <a:lnTo>
                    <a:pt x="439" y="362"/>
                  </a:lnTo>
                  <a:lnTo>
                    <a:pt x="469" y="289"/>
                  </a:lnTo>
                  <a:lnTo>
                    <a:pt x="403" y="257"/>
                  </a:lnTo>
                  <a:cubicBezTo>
                    <a:pt x="405" y="242"/>
                    <a:pt x="405" y="227"/>
                    <a:pt x="403" y="212"/>
                  </a:cubicBezTo>
                  <a:lnTo>
                    <a:pt x="470" y="180"/>
                  </a:lnTo>
                  <a:moveTo>
                    <a:pt x="309" y="204"/>
                  </a:moveTo>
                  <a:cubicBezTo>
                    <a:pt x="326" y="245"/>
                    <a:pt x="306" y="291"/>
                    <a:pt x="266" y="308"/>
                  </a:cubicBezTo>
                  <a:cubicBezTo>
                    <a:pt x="225" y="325"/>
                    <a:pt x="179" y="305"/>
                    <a:pt x="162" y="265"/>
                  </a:cubicBezTo>
                  <a:cubicBezTo>
                    <a:pt x="146" y="224"/>
                    <a:pt x="164" y="177"/>
                    <a:pt x="205" y="161"/>
                  </a:cubicBezTo>
                  <a:cubicBezTo>
                    <a:pt x="246" y="144"/>
                    <a:pt x="292" y="163"/>
                    <a:pt x="309" y="20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907;p39">
              <a:extLst>
                <a:ext uri="{FF2B5EF4-FFF2-40B4-BE49-F238E27FC236}">
                  <a16:creationId xmlns:a16="http://schemas.microsoft.com/office/drawing/2014/main" id="{B9FF1228-C317-41DC-6CC2-6F72373658E3}"/>
                </a:ext>
              </a:extLst>
            </p:cNvPr>
            <p:cNvSpPr/>
            <p:nvPr/>
          </p:nvSpPr>
          <p:spPr>
            <a:xfrm>
              <a:off x="5145257" y="3846175"/>
              <a:ext cx="303883" cy="303882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322" y="124"/>
                  </a:moveTo>
                  <a:lnTo>
                    <a:pt x="301" y="74"/>
                  </a:lnTo>
                  <a:lnTo>
                    <a:pt x="253" y="91"/>
                  </a:lnTo>
                  <a:cubicBezTo>
                    <a:pt x="247" y="82"/>
                    <a:pt x="240" y="75"/>
                    <a:pt x="232" y="69"/>
                  </a:cubicBezTo>
                  <a:lnTo>
                    <a:pt x="248" y="21"/>
                  </a:lnTo>
                  <a:lnTo>
                    <a:pt x="199" y="0"/>
                  </a:lnTo>
                  <a:lnTo>
                    <a:pt x="177" y="46"/>
                  </a:lnTo>
                  <a:cubicBezTo>
                    <a:pt x="166" y="45"/>
                    <a:pt x="156" y="45"/>
                    <a:pt x="146" y="46"/>
                  </a:cubicBezTo>
                  <a:lnTo>
                    <a:pt x="124" y="0"/>
                  </a:lnTo>
                  <a:lnTo>
                    <a:pt x="74" y="21"/>
                  </a:lnTo>
                  <a:lnTo>
                    <a:pt x="91" y="69"/>
                  </a:lnTo>
                  <a:cubicBezTo>
                    <a:pt x="82" y="75"/>
                    <a:pt x="75" y="82"/>
                    <a:pt x="69" y="90"/>
                  </a:cubicBezTo>
                  <a:lnTo>
                    <a:pt x="21" y="74"/>
                  </a:lnTo>
                  <a:lnTo>
                    <a:pt x="0" y="123"/>
                  </a:lnTo>
                  <a:lnTo>
                    <a:pt x="46" y="145"/>
                  </a:lnTo>
                  <a:cubicBezTo>
                    <a:pt x="45" y="156"/>
                    <a:pt x="45" y="166"/>
                    <a:pt x="46" y="176"/>
                  </a:cubicBezTo>
                  <a:lnTo>
                    <a:pt x="0" y="198"/>
                  </a:lnTo>
                  <a:lnTo>
                    <a:pt x="21" y="248"/>
                  </a:lnTo>
                  <a:lnTo>
                    <a:pt x="69" y="231"/>
                  </a:lnTo>
                  <a:cubicBezTo>
                    <a:pt x="75" y="240"/>
                    <a:pt x="82" y="247"/>
                    <a:pt x="90" y="253"/>
                  </a:cubicBezTo>
                  <a:lnTo>
                    <a:pt x="73" y="301"/>
                  </a:lnTo>
                  <a:lnTo>
                    <a:pt x="123" y="322"/>
                  </a:lnTo>
                  <a:lnTo>
                    <a:pt x="145" y="276"/>
                  </a:lnTo>
                  <a:cubicBezTo>
                    <a:pt x="156" y="278"/>
                    <a:pt x="166" y="278"/>
                    <a:pt x="176" y="276"/>
                  </a:cubicBezTo>
                  <a:lnTo>
                    <a:pt x="198" y="322"/>
                  </a:lnTo>
                  <a:lnTo>
                    <a:pt x="248" y="302"/>
                  </a:lnTo>
                  <a:lnTo>
                    <a:pt x="231" y="254"/>
                  </a:lnTo>
                  <a:cubicBezTo>
                    <a:pt x="240" y="247"/>
                    <a:pt x="247" y="240"/>
                    <a:pt x="253" y="232"/>
                  </a:cubicBezTo>
                  <a:lnTo>
                    <a:pt x="301" y="249"/>
                  </a:lnTo>
                  <a:lnTo>
                    <a:pt x="322" y="199"/>
                  </a:lnTo>
                  <a:lnTo>
                    <a:pt x="276" y="177"/>
                  </a:lnTo>
                  <a:cubicBezTo>
                    <a:pt x="278" y="167"/>
                    <a:pt x="278" y="156"/>
                    <a:pt x="276" y="146"/>
                  </a:cubicBezTo>
                  <a:lnTo>
                    <a:pt x="322" y="124"/>
                  </a:lnTo>
                  <a:moveTo>
                    <a:pt x="211" y="140"/>
                  </a:moveTo>
                  <a:cubicBezTo>
                    <a:pt x="223" y="168"/>
                    <a:pt x="210" y="200"/>
                    <a:pt x="182" y="212"/>
                  </a:cubicBezTo>
                  <a:cubicBezTo>
                    <a:pt x="154" y="223"/>
                    <a:pt x="122" y="210"/>
                    <a:pt x="110" y="182"/>
                  </a:cubicBezTo>
                  <a:cubicBezTo>
                    <a:pt x="99" y="154"/>
                    <a:pt x="112" y="122"/>
                    <a:pt x="140" y="111"/>
                  </a:cubicBezTo>
                  <a:cubicBezTo>
                    <a:pt x="168" y="99"/>
                    <a:pt x="200" y="113"/>
                    <a:pt x="211" y="141"/>
                  </a:cubicBezTo>
                  <a:lnTo>
                    <a:pt x="211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908;p39">
              <a:extLst>
                <a:ext uri="{FF2B5EF4-FFF2-40B4-BE49-F238E27FC236}">
                  <a16:creationId xmlns:a16="http://schemas.microsoft.com/office/drawing/2014/main" id="{F3ED74E9-01BA-8081-374D-96C99A92B609}"/>
                </a:ext>
              </a:extLst>
            </p:cNvPr>
            <p:cNvSpPr/>
            <p:nvPr/>
          </p:nvSpPr>
          <p:spPr>
            <a:xfrm>
              <a:off x="4830993" y="2452282"/>
              <a:ext cx="96261" cy="96261"/>
            </a:xfrm>
            <a:custGeom>
              <a:avLst/>
              <a:gdLst/>
              <a:ahLst/>
              <a:cxnLst/>
              <a:rect l="l" t="t" r="r" b="b"/>
              <a:pathLst>
                <a:path w="102" h="102" extrusionOk="0">
                  <a:moveTo>
                    <a:pt x="102" y="51"/>
                  </a:moveTo>
                  <a:cubicBezTo>
                    <a:pt x="102" y="79"/>
                    <a:pt x="79" y="102"/>
                    <a:pt x="51" y="102"/>
                  </a:cubicBezTo>
                  <a:cubicBezTo>
                    <a:pt x="23" y="102"/>
                    <a:pt x="0" y="79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82425" tIns="0" rIns="8242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909;p39">
              <a:extLst>
                <a:ext uri="{FF2B5EF4-FFF2-40B4-BE49-F238E27FC236}">
                  <a16:creationId xmlns:a16="http://schemas.microsoft.com/office/drawing/2014/main" id="{EDAA99E7-6983-EBA6-4AEE-8C213AEF0C8D}"/>
                </a:ext>
              </a:extLst>
            </p:cNvPr>
            <p:cNvSpPr/>
            <p:nvPr/>
          </p:nvSpPr>
          <p:spPr>
            <a:xfrm>
              <a:off x="7246955" y="3216705"/>
              <a:ext cx="47187" cy="47187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50" y="25"/>
                  </a:moveTo>
                  <a:cubicBezTo>
                    <a:pt x="50" y="29"/>
                    <a:pt x="49" y="34"/>
                    <a:pt x="47" y="38"/>
                  </a:cubicBezTo>
                  <a:cubicBezTo>
                    <a:pt x="45" y="41"/>
                    <a:pt x="42" y="45"/>
                    <a:pt x="38" y="47"/>
                  </a:cubicBezTo>
                  <a:cubicBezTo>
                    <a:pt x="35" y="49"/>
                    <a:pt x="30" y="50"/>
                    <a:pt x="25" y="50"/>
                  </a:cubicBezTo>
                  <a:cubicBezTo>
                    <a:pt x="21" y="50"/>
                    <a:pt x="17" y="49"/>
                    <a:pt x="13" y="47"/>
                  </a:cubicBezTo>
                  <a:cubicBezTo>
                    <a:pt x="10" y="45"/>
                    <a:pt x="7" y="41"/>
                    <a:pt x="4" y="38"/>
                  </a:cubicBezTo>
                  <a:cubicBezTo>
                    <a:pt x="2" y="34"/>
                    <a:pt x="0" y="29"/>
                    <a:pt x="0" y="25"/>
                  </a:cubicBezTo>
                  <a:cubicBezTo>
                    <a:pt x="0" y="20"/>
                    <a:pt x="2" y="17"/>
                    <a:pt x="4" y="13"/>
                  </a:cubicBezTo>
                  <a:cubicBezTo>
                    <a:pt x="7" y="9"/>
                    <a:pt x="10" y="6"/>
                    <a:pt x="13" y="4"/>
                  </a:cubicBezTo>
                  <a:cubicBezTo>
                    <a:pt x="17" y="1"/>
                    <a:pt x="21" y="0"/>
                    <a:pt x="25" y="0"/>
                  </a:cubicBezTo>
                  <a:cubicBezTo>
                    <a:pt x="30" y="0"/>
                    <a:pt x="35" y="1"/>
                    <a:pt x="38" y="4"/>
                  </a:cubicBezTo>
                  <a:cubicBezTo>
                    <a:pt x="42" y="6"/>
                    <a:pt x="45" y="9"/>
                    <a:pt x="47" y="13"/>
                  </a:cubicBezTo>
                  <a:cubicBezTo>
                    <a:pt x="49" y="17"/>
                    <a:pt x="50" y="20"/>
                    <a:pt x="50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82425" tIns="0" rIns="8242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910;p39">
              <a:extLst>
                <a:ext uri="{FF2B5EF4-FFF2-40B4-BE49-F238E27FC236}">
                  <a16:creationId xmlns:a16="http://schemas.microsoft.com/office/drawing/2014/main" id="{70D2259C-5F1B-E105-00D3-23561847A180}"/>
                </a:ext>
              </a:extLst>
            </p:cNvPr>
            <p:cNvSpPr/>
            <p:nvPr/>
          </p:nvSpPr>
          <p:spPr>
            <a:xfrm>
              <a:off x="8219002" y="1692577"/>
              <a:ext cx="91542" cy="91542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97" y="48"/>
                  </a:moveTo>
                  <a:cubicBezTo>
                    <a:pt x="97" y="75"/>
                    <a:pt x="75" y="97"/>
                    <a:pt x="48" y="97"/>
                  </a:cubicBezTo>
                  <a:cubicBezTo>
                    <a:pt x="22" y="97"/>
                    <a:pt x="0" y="75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75" y="0"/>
                    <a:pt x="97" y="21"/>
                    <a:pt x="97" y="4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82425" tIns="0" rIns="8242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911;p39">
              <a:extLst>
                <a:ext uri="{FF2B5EF4-FFF2-40B4-BE49-F238E27FC236}">
                  <a16:creationId xmlns:a16="http://schemas.microsoft.com/office/drawing/2014/main" id="{AC55584E-8DBF-C1CB-2624-715B7F7B9993}"/>
                </a:ext>
              </a:extLst>
            </p:cNvPr>
            <p:cNvSpPr/>
            <p:nvPr/>
          </p:nvSpPr>
          <p:spPr>
            <a:xfrm>
              <a:off x="5902132" y="1103688"/>
              <a:ext cx="51905" cy="51905"/>
            </a:xfrm>
            <a:custGeom>
              <a:avLst/>
              <a:gdLst/>
              <a:ahLst/>
              <a:cxnLst/>
              <a:rect l="l" t="t" r="r" b="b"/>
              <a:pathLst>
                <a:path w="55" h="55" extrusionOk="0">
                  <a:moveTo>
                    <a:pt x="55" y="28"/>
                  </a:moveTo>
                  <a:cubicBezTo>
                    <a:pt x="55" y="32"/>
                    <a:pt x="54" y="37"/>
                    <a:pt x="51" y="41"/>
                  </a:cubicBezTo>
                  <a:cubicBezTo>
                    <a:pt x="49" y="45"/>
                    <a:pt x="45" y="48"/>
                    <a:pt x="41" y="51"/>
                  </a:cubicBezTo>
                  <a:cubicBezTo>
                    <a:pt x="37" y="53"/>
                    <a:pt x="33" y="55"/>
                    <a:pt x="28" y="55"/>
                  </a:cubicBezTo>
                  <a:cubicBezTo>
                    <a:pt x="24" y="55"/>
                    <a:pt x="18" y="53"/>
                    <a:pt x="14" y="51"/>
                  </a:cubicBezTo>
                  <a:cubicBezTo>
                    <a:pt x="10" y="48"/>
                    <a:pt x="6" y="45"/>
                    <a:pt x="4" y="41"/>
                  </a:cubicBezTo>
                  <a:cubicBezTo>
                    <a:pt x="2" y="37"/>
                    <a:pt x="0" y="32"/>
                    <a:pt x="0" y="28"/>
                  </a:cubicBezTo>
                  <a:cubicBezTo>
                    <a:pt x="0" y="23"/>
                    <a:pt x="2" y="18"/>
                    <a:pt x="4" y="14"/>
                  </a:cubicBezTo>
                  <a:cubicBezTo>
                    <a:pt x="6" y="10"/>
                    <a:pt x="10" y="6"/>
                    <a:pt x="14" y="4"/>
                  </a:cubicBezTo>
                  <a:cubicBezTo>
                    <a:pt x="18" y="2"/>
                    <a:pt x="24" y="0"/>
                    <a:pt x="28" y="0"/>
                  </a:cubicBezTo>
                  <a:cubicBezTo>
                    <a:pt x="33" y="0"/>
                    <a:pt x="37" y="2"/>
                    <a:pt x="41" y="4"/>
                  </a:cubicBezTo>
                  <a:cubicBezTo>
                    <a:pt x="45" y="6"/>
                    <a:pt x="49" y="10"/>
                    <a:pt x="51" y="14"/>
                  </a:cubicBezTo>
                  <a:cubicBezTo>
                    <a:pt x="54" y="18"/>
                    <a:pt x="55" y="23"/>
                    <a:pt x="55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82425" tIns="0" rIns="8242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912;p39">
              <a:extLst>
                <a:ext uri="{FF2B5EF4-FFF2-40B4-BE49-F238E27FC236}">
                  <a16:creationId xmlns:a16="http://schemas.microsoft.com/office/drawing/2014/main" id="{8BA02E46-4951-6314-DAEB-6AACCCBC67C4}"/>
                </a:ext>
              </a:extLst>
            </p:cNvPr>
            <p:cNvSpPr/>
            <p:nvPr/>
          </p:nvSpPr>
          <p:spPr>
            <a:xfrm>
              <a:off x="8547422" y="4017934"/>
              <a:ext cx="81161" cy="82105"/>
            </a:xfrm>
            <a:custGeom>
              <a:avLst/>
              <a:gdLst/>
              <a:ahLst/>
              <a:cxnLst/>
              <a:rect l="l" t="t" r="r" b="b"/>
              <a:pathLst>
                <a:path w="86" h="87" extrusionOk="0">
                  <a:moveTo>
                    <a:pt x="86" y="43"/>
                  </a:moveTo>
                  <a:cubicBezTo>
                    <a:pt x="86" y="67"/>
                    <a:pt x="67" y="87"/>
                    <a:pt x="43" y="87"/>
                  </a:cubicBezTo>
                  <a:cubicBezTo>
                    <a:pt x="19" y="87"/>
                    <a:pt x="0" y="66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7" y="0"/>
                    <a:pt x="86" y="20"/>
                    <a:pt x="86" y="4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82425" tIns="0" rIns="8242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913;p39">
              <a:extLst>
                <a:ext uri="{FF2B5EF4-FFF2-40B4-BE49-F238E27FC236}">
                  <a16:creationId xmlns:a16="http://schemas.microsoft.com/office/drawing/2014/main" id="{118550B4-5CF0-C978-7D6D-A8410EA4ECCC}"/>
                </a:ext>
              </a:extLst>
            </p:cNvPr>
            <p:cNvSpPr/>
            <p:nvPr/>
          </p:nvSpPr>
          <p:spPr>
            <a:xfrm>
              <a:off x="4119400" y="1016848"/>
              <a:ext cx="1257055" cy="388818"/>
            </a:xfrm>
            <a:custGeom>
              <a:avLst/>
              <a:gdLst/>
              <a:ahLst/>
              <a:cxnLst/>
              <a:rect l="l" t="t" r="r" b="b"/>
              <a:pathLst>
                <a:path w="1332" h="412" extrusionOk="0">
                  <a:moveTo>
                    <a:pt x="0" y="412"/>
                  </a:moveTo>
                  <a:cubicBezTo>
                    <a:pt x="0" y="412"/>
                    <a:pt x="69" y="258"/>
                    <a:pt x="218" y="223"/>
                  </a:cubicBezTo>
                  <a:cubicBezTo>
                    <a:pt x="348" y="193"/>
                    <a:pt x="408" y="278"/>
                    <a:pt x="408" y="278"/>
                  </a:cubicBezTo>
                  <a:cubicBezTo>
                    <a:pt x="408" y="278"/>
                    <a:pt x="474" y="23"/>
                    <a:pt x="690" y="2"/>
                  </a:cubicBezTo>
                  <a:cubicBezTo>
                    <a:pt x="938" y="-22"/>
                    <a:pt x="958" y="208"/>
                    <a:pt x="958" y="208"/>
                  </a:cubicBezTo>
                  <a:cubicBezTo>
                    <a:pt x="958" y="208"/>
                    <a:pt x="1130" y="105"/>
                    <a:pt x="1265" y="190"/>
                  </a:cubicBezTo>
                  <a:cubicBezTo>
                    <a:pt x="1390" y="269"/>
                    <a:pt x="1300" y="412"/>
                    <a:pt x="1300" y="412"/>
                  </a:cubicBezTo>
                  <a:lnTo>
                    <a:pt x="0" y="4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914;p39">
              <a:extLst>
                <a:ext uri="{FF2B5EF4-FFF2-40B4-BE49-F238E27FC236}">
                  <a16:creationId xmlns:a16="http://schemas.microsoft.com/office/drawing/2014/main" id="{D1B6BC4F-2198-220F-1FA8-89C09DA18E40}"/>
                </a:ext>
              </a:extLst>
            </p:cNvPr>
            <p:cNvSpPr/>
            <p:nvPr/>
          </p:nvSpPr>
          <p:spPr>
            <a:xfrm>
              <a:off x="7618787" y="2700484"/>
              <a:ext cx="991865" cy="287838"/>
            </a:xfrm>
            <a:custGeom>
              <a:avLst/>
              <a:gdLst/>
              <a:ahLst/>
              <a:cxnLst/>
              <a:rect l="l" t="t" r="r" b="b"/>
              <a:pathLst>
                <a:path w="1051" h="305" extrusionOk="0">
                  <a:moveTo>
                    <a:pt x="0" y="305"/>
                  </a:moveTo>
                  <a:lnTo>
                    <a:pt x="1051" y="305"/>
                  </a:lnTo>
                  <a:cubicBezTo>
                    <a:pt x="1051" y="305"/>
                    <a:pt x="1056" y="183"/>
                    <a:pt x="960" y="134"/>
                  </a:cubicBezTo>
                  <a:cubicBezTo>
                    <a:pt x="864" y="85"/>
                    <a:pt x="717" y="196"/>
                    <a:pt x="717" y="196"/>
                  </a:cubicBezTo>
                  <a:cubicBezTo>
                    <a:pt x="717" y="196"/>
                    <a:pt x="701" y="12"/>
                    <a:pt x="552" y="1"/>
                  </a:cubicBezTo>
                  <a:cubicBezTo>
                    <a:pt x="403" y="-11"/>
                    <a:pt x="312" y="180"/>
                    <a:pt x="312" y="180"/>
                  </a:cubicBezTo>
                  <a:cubicBezTo>
                    <a:pt x="312" y="180"/>
                    <a:pt x="268" y="117"/>
                    <a:pt x="169" y="142"/>
                  </a:cubicBezTo>
                  <a:cubicBezTo>
                    <a:pt x="35" y="175"/>
                    <a:pt x="0" y="305"/>
                    <a:pt x="0" y="3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915;p39">
              <a:extLst>
                <a:ext uri="{FF2B5EF4-FFF2-40B4-BE49-F238E27FC236}">
                  <a16:creationId xmlns:a16="http://schemas.microsoft.com/office/drawing/2014/main" id="{6119C644-FF75-2E1B-26F5-E41CCA4B3AC9}"/>
                </a:ext>
              </a:extLst>
            </p:cNvPr>
            <p:cNvSpPr/>
            <p:nvPr/>
          </p:nvSpPr>
          <p:spPr>
            <a:xfrm>
              <a:off x="5394403" y="3196887"/>
              <a:ext cx="991865" cy="287838"/>
            </a:xfrm>
            <a:custGeom>
              <a:avLst/>
              <a:gdLst/>
              <a:ahLst/>
              <a:cxnLst/>
              <a:rect l="l" t="t" r="r" b="b"/>
              <a:pathLst>
                <a:path w="1051" h="305" extrusionOk="0">
                  <a:moveTo>
                    <a:pt x="0" y="305"/>
                  </a:moveTo>
                  <a:lnTo>
                    <a:pt x="1051" y="305"/>
                  </a:lnTo>
                  <a:cubicBezTo>
                    <a:pt x="1051" y="305"/>
                    <a:pt x="1056" y="182"/>
                    <a:pt x="960" y="134"/>
                  </a:cubicBezTo>
                  <a:cubicBezTo>
                    <a:pt x="864" y="85"/>
                    <a:pt x="717" y="196"/>
                    <a:pt x="717" y="196"/>
                  </a:cubicBezTo>
                  <a:cubicBezTo>
                    <a:pt x="717" y="196"/>
                    <a:pt x="701" y="12"/>
                    <a:pt x="552" y="1"/>
                  </a:cubicBezTo>
                  <a:cubicBezTo>
                    <a:pt x="403" y="-10"/>
                    <a:pt x="312" y="180"/>
                    <a:pt x="312" y="180"/>
                  </a:cubicBezTo>
                  <a:cubicBezTo>
                    <a:pt x="312" y="180"/>
                    <a:pt x="268" y="117"/>
                    <a:pt x="169" y="141"/>
                  </a:cubicBezTo>
                  <a:cubicBezTo>
                    <a:pt x="35" y="175"/>
                    <a:pt x="0" y="305"/>
                    <a:pt x="0" y="3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916;p39">
              <a:extLst>
                <a:ext uri="{FF2B5EF4-FFF2-40B4-BE49-F238E27FC236}">
                  <a16:creationId xmlns:a16="http://schemas.microsoft.com/office/drawing/2014/main" id="{6408FF7A-E2A0-049F-E807-A677ADA05302}"/>
                </a:ext>
              </a:extLst>
            </p:cNvPr>
            <p:cNvSpPr/>
            <p:nvPr/>
          </p:nvSpPr>
          <p:spPr>
            <a:xfrm>
              <a:off x="4934804" y="4063233"/>
              <a:ext cx="556804" cy="535096"/>
            </a:xfrm>
            <a:custGeom>
              <a:avLst/>
              <a:gdLst/>
              <a:ahLst/>
              <a:cxnLst/>
              <a:rect l="l" t="t" r="r" b="b"/>
              <a:pathLst>
                <a:path w="590" h="567" extrusionOk="0">
                  <a:moveTo>
                    <a:pt x="590" y="567"/>
                  </a:moveTo>
                  <a:cubicBezTo>
                    <a:pt x="590" y="567"/>
                    <a:pt x="505" y="32"/>
                    <a:pt x="349" y="2"/>
                  </a:cubicBezTo>
                  <a:cubicBezTo>
                    <a:pt x="239" y="-19"/>
                    <a:pt x="339" y="244"/>
                    <a:pt x="424" y="365"/>
                  </a:cubicBezTo>
                  <a:cubicBezTo>
                    <a:pt x="424" y="365"/>
                    <a:pt x="256" y="171"/>
                    <a:pt x="144" y="191"/>
                  </a:cubicBezTo>
                  <a:cubicBezTo>
                    <a:pt x="33" y="211"/>
                    <a:pt x="197" y="399"/>
                    <a:pt x="295" y="433"/>
                  </a:cubicBezTo>
                  <a:cubicBezTo>
                    <a:pt x="295" y="433"/>
                    <a:pt x="33" y="323"/>
                    <a:pt x="3" y="409"/>
                  </a:cubicBezTo>
                  <a:cubicBezTo>
                    <a:pt x="-35" y="515"/>
                    <a:pt x="272" y="567"/>
                    <a:pt x="272" y="567"/>
                  </a:cubicBezTo>
                  <a:lnTo>
                    <a:pt x="590" y="56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917;p39">
              <a:extLst>
                <a:ext uri="{FF2B5EF4-FFF2-40B4-BE49-F238E27FC236}">
                  <a16:creationId xmlns:a16="http://schemas.microsoft.com/office/drawing/2014/main" id="{B588E273-5B90-FED3-10F2-CDE9F12CCCCE}"/>
                </a:ext>
              </a:extLst>
            </p:cNvPr>
            <p:cNvSpPr/>
            <p:nvPr/>
          </p:nvSpPr>
          <p:spPr>
            <a:xfrm>
              <a:off x="7652761" y="4095320"/>
              <a:ext cx="597384" cy="503953"/>
            </a:xfrm>
            <a:custGeom>
              <a:avLst/>
              <a:gdLst/>
              <a:ahLst/>
              <a:cxnLst/>
              <a:rect l="l" t="t" r="r" b="b"/>
              <a:pathLst>
                <a:path w="633" h="534" extrusionOk="0">
                  <a:moveTo>
                    <a:pt x="0" y="325"/>
                  </a:moveTo>
                  <a:cubicBezTo>
                    <a:pt x="0" y="325"/>
                    <a:pt x="106" y="104"/>
                    <a:pt x="416" y="17"/>
                  </a:cubicBezTo>
                  <a:cubicBezTo>
                    <a:pt x="642" y="-47"/>
                    <a:pt x="588" y="90"/>
                    <a:pt x="525" y="115"/>
                  </a:cubicBezTo>
                  <a:cubicBezTo>
                    <a:pt x="445" y="147"/>
                    <a:pt x="342" y="139"/>
                    <a:pt x="342" y="139"/>
                  </a:cubicBezTo>
                  <a:cubicBezTo>
                    <a:pt x="342" y="139"/>
                    <a:pt x="352" y="227"/>
                    <a:pt x="287" y="291"/>
                  </a:cubicBezTo>
                  <a:cubicBezTo>
                    <a:pt x="240" y="337"/>
                    <a:pt x="182" y="355"/>
                    <a:pt x="182" y="355"/>
                  </a:cubicBezTo>
                  <a:cubicBezTo>
                    <a:pt x="182" y="355"/>
                    <a:pt x="565" y="332"/>
                    <a:pt x="633" y="534"/>
                  </a:cubicBezTo>
                  <a:lnTo>
                    <a:pt x="0" y="534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918;p39">
              <a:extLst>
                <a:ext uri="{FF2B5EF4-FFF2-40B4-BE49-F238E27FC236}">
                  <a16:creationId xmlns:a16="http://schemas.microsoft.com/office/drawing/2014/main" id="{38FF01FF-0F66-9E5F-A519-BDAFB471D174}"/>
                </a:ext>
              </a:extLst>
            </p:cNvPr>
            <p:cNvSpPr/>
            <p:nvPr/>
          </p:nvSpPr>
          <p:spPr>
            <a:xfrm>
              <a:off x="6373056" y="1242417"/>
              <a:ext cx="1308017" cy="2331019"/>
            </a:xfrm>
            <a:custGeom>
              <a:avLst/>
              <a:gdLst/>
              <a:ahLst/>
              <a:cxnLst/>
              <a:rect l="l" t="t" r="r" b="b"/>
              <a:pathLst>
                <a:path w="1386" h="2470" extrusionOk="0">
                  <a:moveTo>
                    <a:pt x="1386" y="163"/>
                  </a:moveTo>
                  <a:lnTo>
                    <a:pt x="858" y="0"/>
                  </a:lnTo>
                  <a:lnTo>
                    <a:pt x="688" y="672"/>
                  </a:lnTo>
                  <a:lnTo>
                    <a:pt x="629" y="655"/>
                  </a:lnTo>
                  <a:lnTo>
                    <a:pt x="0" y="2305"/>
                  </a:lnTo>
                  <a:lnTo>
                    <a:pt x="664" y="2470"/>
                  </a:lnTo>
                  <a:lnTo>
                    <a:pt x="1080" y="786"/>
                  </a:lnTo>
                  <a:cubicBezTo>
                    <a:pt x="1224" y="655"/>
                    <a:pt x="1302" y="520"/>
                    <a:pt x="1302" y="520"/>
                  </a:cubicBezTo>
                  <a:cubicBezTo>
                    <a:pt x="1302" y="520"/>
                    <a:pt x="1364" y="368"/>
                    <a:pt x="1386" y="262"/>
                  </a:cubicBezTo>
                  <a:lnTo>
                    <a:pt x="1385" y="163"/>
                  </a:lnTo>
                  <a:lnTo>
                    <a:pt x="1386" y="163"/>
                  </a:lnTo>
                  <a:close/>
                </a:path>
              </a:pathLst>
            </a:custGeom>
            <a:solidFill>
              <a:srgbClr val="FBB49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919;p39">
              <a:extLst>
                <a:ext uri="{FF2B5EF4-FFF2-40B4-BE49-F238E27FC236}">
                  <a16:creationId xmlns:a16="http://schemas.microsoft.com/office/drawing/2014/main" id="{3275BEF7-F958-4658-5676-2EAA9404426F}"/>
                </a:ext>
              </a:extLst>
            </p:cNvPr>
            <p:cNvSpPr/>
            <p:nvPr/>
          </p:nvSpPr>
          <p:spPr>
            <a:xfrm>
              <a:off x="7297917" y="1570836"/>
              <a:ext cx="320870" cy="75499"/>
            </a:xfrm>
            <a:custGeom>
              <a:avLst/>
              <a:gdLst/>
              <a:ahLst/>
              <a:cxnLst/>
              <a:rect l="l" t="t" r="r" b="b"/>
              <a:pathLst>
                <a:path w="340" h="80" extrusionOk="0">
                  <a:moveTo>
                    <a:pt x="16" y="55"/>
                  </a:moveTo>
                  <a:lnTo>
                    <a:pt x="340" y="80"/>
                  </a:lnTo>
                  <a:lnTo>
                    <a:pt x="0" y="0"/>
                  </a:lnTo>
                  <a:lnTo>
                    <a:pt x="16" y="55"/>
                  </a:lnTo>
                  <a:close/>
                </a:path>
              </a:pathLst>
            </a:custGeom>
            <a:solidFill>
              <a:srgbClr val="1A212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920;p39">
              <a:extLst>
                <a:ext uri="{FF2B5EF4-FFF2-40B4-BE49-F238E27FC236}">
                  <a16:creationId xmlns:a16="http://schemas.microsoft.com/office/drawing/2014/main" id="{DB0BA463-688E-97D6-39CB-32EE9DE1A90B}"/>
                </a:ext>
              </a:extLst>
            </p:cNvPr>
            <p:cNvSpPr/>
            <p:nvPr/>
          </p:nvSpPr>
          <p:spPr>
            <a:xfrm>
              <a:off x="6592003" y="1232980"/>
              <a:ext cx="1295748" cy="466204"/>
            </a:xfrm>
            <a:custGeom>
              <a:avLst/>
              <a:gdLst/>
              <a:ahLst/>
              <a:cxnLst/>
              <a:rect l="l" t="t" r="r" b="b"/>
              <a:pathLst>
                <a:path w="1373" h="494" extrusionOk="0">
                  <a:moveTo>
                    <a:pt x="0" y="183"/>
                  </a:moveTo>
                  <a:lnTo>
                    <a:pt x="43" y="0"/>
                  </a:lnTo>
                  <a:lnTo>
                    <a:pt x="1373" y="311"/>
                  </a:lnTo>
                  <a:lnTo>
                    <a:pt x="1330" y="494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921;p39">
              <a:extLst>
                <a:ext uri="{FF2B5EF4-FFF2-40B4-BE49-F238E27FC236}">
                  <a16:creationId xmlns:a16="http://schemas.microsoft.com/office/drawing/2014/main" id="{4FEE27F7-68C8-08CF-8C95-D0D5A93A3E77}"/>
                </a:ext>
              </a:extLst>
            </p:cNvPr>
            <p:cNvSpPr/>
            <p:nvPr/>
          </p:nvSpPr>
          <p:spPr>
            <a:xfrm>
              <a:off x="7847170" y="1526481"/>
              <a:ext cx="163266" cy="187803"/>
            </a:xfrm>
            <a:custGeom>
              <a:avLst/>
              <a:gdLst/>
              <a:ahLst/>
              <a:cxnLst/>
              <a:rect l="l" t="t" r="r" b="b"/>
              <a:pathLst>
                <a:path w="173" h="199" extrusionOk="0">
                  <a:moveTo>
                    <a:pt x="171" y="127"/>
                  </a:moveTo>
                  <a:lnTo>
                    <a:pt x="171" y="127"/>
                  </a:lnTo>
                  <a:cubicBezTo>
                    <a:pt x="159" y="177"/>
                    <a:pt x="108" y="209"/>
                    <a:pt x="58" y="197"/>
                  </a:cubicBezTo>
                  <a:lnTo>
                    <a:pt x="0" y="183"/>
                  </a:lnTo>
                  <a:lnTo>
                    <a:pt x="43" y="0"/>
                  </a:lnTo>
                  <a:lnTo>
                    <a:pt x="100" y="13"/>
                  </a:lnTo>
                  <a:cubicBezTo>
                    <a:pt x="151" y="25"/>
                    <a:pt x="182" y="76"/>
                    <a:pt x="171" y="1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26625" rIns="90000" bIns="266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922;p39">
              <a:extLst>
                <a:ext uri="{FF2B5EF4-FFF2-40B4-BE49-F238E27FC236}">
                  <a16:creationId xmlns:a16="http://schemas.microsoft.com/office/drawing/2014/main" id="{B952DBCD-E745-0B4D-DA2D-5DD8CF3096D2}"/>
                </a:ext>
              </a:extLst>
            </p:cNvPr>
            <p:cNvSpPr/>
            <p:nvPr/>
          </p:nvSpPr>
          <p:spPr>
            <a:xfrm>
              <a:off x="6448555" y="1232980"/>
              <a:ext cx="184028" cy="172703"/>
            </a:xfrm>
            <a:custGeom>
              <a:avLst/>
              <a:gdLst/>
              <a:ahLst/>
              <a:cxnLst/>
              <a:rect l="l" t="t" r="r" b="b"/>
              <a:pathLst>
                <a:path w="195" h="183" extrusionOk="0">
                  <a:moveTo>
                    <a:pt x="152" y="183"/>
                  </a:moveTo>
                  <a:lnTo>
                    <a:pt x="195" y="0"/>
                  </a:lnTo>
                  <a:lnTo>
                    <a:pt x="12" y="27"/>
                  </a:lnTo>
                  <a:lnTo>
                    <a:pt x="0" y="78"/>
                  </a:lnTo>
                  <a:lnTo>
                    <a:pt x="152" y="1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20875" rIns="90000" bIns="208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923;p39">
              <a:extLst>
                <a:ext uri="{FF2B5EF4-FFF2-40B4-BE49-F238E27FC236}">
                  <a16:creationId xmlns:a16="http://schemas.microsoft.com/office/drawing/2014/main" id="{4844B474-80AB-A8A5-30C8-FE0C6252F41B}"/>
                </a:ext>
              </a:extLst>
            </p:cNvPr>
            <p:cNvSpPr/>
            <p:nvPr/>
          </p:nvSpPr>
          <p:spPr>
            <a:xfrm>
              <a:off x="6392875" y="1258461"/>
              <a:ext cx="67005" cy="48130"/>
            </a:xfrm>
            <a:custGeom>
              <a:avLst/>
              <a:gdLst/>
              <a:ahLst/>
              <a:cxnLst/>
              <a:rect l="l" t="t" r="r" b="b"/>
              <a:pathLst>
                <a:path w="71" h="51" extrusionOk="0">
                  <a:moveTo>
                    <a:pt x="59" y="51"/>
                  </a:moveTo>
                  <a:lnTo>
                    <a:pt x="71" y="0"/>
                  </a:lnTo>
                  <a:lnTo>
                    <a:pt x="0" y="10"/>
                  </a:lnTo>
                  <a:lnTo>
                    <a:pt x="59" y="5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924;p39">
              <a:extLst>
                <a:ext uri="{FF2B5EF4-FFF2-40B4-BE49-F238E27FC236}">
                  <a16:creationId xmlns:a16="http://schemas.microsoft.com/office/drawing/2014/main" id="{3D52F799-068E-80FF-73DD-DAD2F6FE3E4F}"/>
                </a:ext>
              </a:extLst>
            </p:cNvPr>
            <p:cNvSpPr/>
            <p:nvPr/>
          </p:nvSpPr>
          <p:spPr>
            <a:xfrm>
              <a:off x="6617483" y="1359440"/>
              <a:ext cx="1222137" cy="291613"/>
            </a:xfrm>
            <a:custGeom>
              <a:avLst/>
              <a:gdLst/>
              <a:ahLst/>
              <a:cxnLst/>
              <a:rect l="l" t="t" r="r" b="b"/>
              <a:pathLst>
                <a:path w="1295" h="309" extrusionOk="0">
                  <a:moveTo>
                    <a:pt x="1293" y="309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1295" y="303"/>
                  </a:lnTo>
                  <a:lnTo>
                    <a:pt x="1293" y="30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925;p39">
              <a:extLst>
                <a:ext uri="{FF2B5EF4-FFF2-40B4-BE49-F238E27FC236}">
                  <a16:creationId xmlns:a16="http://schemas.microsoft.com/office/drawing/2014/main" id="{DB779FD8-E341-2A93-69B8-A3C2EAFF6017}"/>
                </a:ext>
              </a:extLst>
            </p:cNvPr>
            <p:cNvSpPr/>
            <p:nvPr/>
          </p:nvSpPr>
          <p:spPr>
            <a:xfrm>
              <a:off x="6636358" y="1280166"/>
              <a:ext cx="1221193" cy="291613"/>
            </a:xfrm>
            <a:custGeom>
              <a:avLst/>
              <a:gdLst/>
              <a:ahLst/>
              <a:cxnLst/>
              <a:rect l="l" t="t" r="r" b="b"/>
              <a:pathLst>
                <a:path w="1294" h="309" extrusionOk="0">
                  <a:moveTo>
                    <a:pt x="1293" y="309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1294" y="303"/>
                  </a:lnTo>
                  <a:lnTo>
                    <a:pt x="1293" y="30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926;p39">
              <a:extLst>
                <a:ext uri="{FF2B5EF4-FFF2-40B4-BE49-F238E27FC236}">
                  <a16:creationId xmlns:a16="http://schemas.microsoft.com/office/drawing/2014/main" id="{23BA46E1-9030-1A97-9CA0-C5CCC511DA91}"/>
                </a:ext>
              </a:extLst>
            </p:cNvPr>
            <p:cNvSpPr/>
            <p:nvPr/>
          </p:nvSpPr>
          <p:spPr>
            <a:xfrm>
              <a:off x="7844339" y="1525537"/>
              <a:ext cx="69836" cy="180253"/>
            </a:xfrm>
            <a:custGeom>
              <a:avLst/>
              <a:gdLst/>
              <a:ahLst/>
              <a:cxnLst/>
              <a:rect l="l" t="t" r="r" b="b"/>
              <a:pathLst>
                <a:path w="74" h="191" extrusionOk="0">
                  <a:moveTo>
                    <a:pt x="0" y="183"/>
                  </a:moveTo>
                  <a:lnTo>
                    <a:pt x="43" y="0"/>
                  </a:lnTo>
                  <a:lnTo>
                    <a:pt x="74" y="7"/>
                  </a:lnTo>
                  <a:lnTo>
                    <a:pt x="31" y="191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3750" rIns="90000" bIns="23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927;p39">
              <a:extLst>
                <a:ext uri="{FF2B5EF4-FFF2-40B4-BE49-F238E27FC236}">
                  <a16:creationId xmlns:a16="http://schemas.microsoft.com/office/drawing/2014/main" id="{C1F332F6-36D8-8856-0A4E-B395A14839AF}"/>
                </a:ext>
              </a:extLst>
            </p:cNvPr>
            <p:cNvSpPr/>
            <p:nvPr/>
          </p:nvSpPr>
          <p:spPr>
            <a:xfrm>
              <a:off x="7058208" y="1182962"/>
              <a:ext cx="623809" cy="455823"/>
            </a:xfrm>
            <a:custGeom>
              <a:avLst/>
              <a:gdLst/>
              <a:ahLst/>
              <a:cxnLst/>
              <a:rect l="l" t="t" r="r" b="b"/>
              <a:pathLst>
                <a:path w="661" h="483" extrusionOk="0">
                  <a:moveTo>
                    <a:pt x="623" y="411"/>
                  </a:moveTo>
                  <a:lnTo>
                    <a:pt x="660" y="226"/>
                  </a:lnTo>
                  <a:cubicBezTo>
                    <a:pt x="667" y="182"/>
                    <a:pt x="637" y="141"/>
                    <a:pt x="593" y="134"/>
                  </a:cubicBezTo>
                  <a:lnTo>
                    <a:pt x="593" y="134"/>
                  </a:lnTo>
                  <a:cubicBezTo>
                    <a:pt x="557" y="128"/>
                    <a:pt x="523" y="147"/>
                    <a:pt x="508" y="178"/>
                  </a:cubicBezTo>
                  <a:lnTo>
                    <a:pt x="512" y="155"/>
                  </a:lnTo>
                  <a:cubicBezTo>
                    <a:pt x="519" y="111"/>
                    <a:pt x="489" y="71"/>
                    <a:pt x="446" y="63"/>
                  </a:cubicBezTo>
                  <a:cubicBezTo>
                    <a:pt x="406" y="57"/>
                    <a:pt x="368" y="81"/>
                    <a:pt x="357" y="118"/>
                  </a:cubicBezTo>
                  <a:lnTo>
                    <a:pt x="361" y="93"/>
                  </a:lnTo>
                  <a:cubicBezTo>
                    <a:pt x="368" y="50"/>
                    <a:pt x="338" y="8"/>
                    <a:pt x="294" y="1"/>
                  </a:cubicBezTo>
                  <a:cubicBezTo>
                    <a:pt x="251" y="-7"/>
                    <a:pt x="211" y="24"/>
                    <a:pt x="203" y="67"/>
                  </a:cubicBezTo>
                  <a:cubicBezTo>
                    <a:pt x="201" y="80"/>
                    <a:pt x="193" y="117"/>
                    <a:pt x="193" y="117"/>
                  </a:cubicBezTo>
                  <a:cubicBezTo>
                    <a:pt x="200" y="73"/>
                    <a:pt x="171" y="32"/>
                    <a:pt x="127" y="25"/>
                  </a:cubicBezTo>
                  <a:cubicBezTo>
                    <a:pt x="83" y="18"/>
                    <a:pt x="42" y="48"/>
                    <a:pt x="35" y="91"/>
                  </a:cubicBezTo>
                  <a:lnTo>
                    <a:pt x="1" y="311"/>
                  </a:lnTo>
                  <a:cubicBezTo>
                    <a:pt x="-6" y="355"/>
                    <a:pt x="28" y="404"/>
                    <a:pt x="67" y="409"/>
                  </a:cubicBezTo>
                  <a:cubicBezTo>
                    <a:pt x="120" y="416"/>
                    <a:pt x="152" y="380"/>
                    <a:pt x="159" y="337"/>
                  </a:cubicBezTo>
                  <a:cubicBezTo>
                    <a:pt x="152" y="380"/>
                    <a:pt x="182" y="421"/>
                    <a:pt x="226" y="428"/>
                  </a:cubicBezTo>
                  <a:cubicBezTo>
                    <a:pt x="267" y="435"/>
                    <a:pt x="305" y="410"/>
                    <a:pt x="316" y="371"/>
                  </a:cubicBezTo>
                  <a:cubicBezTo>
                    <a:pt x="314" y="411"/>
                    <a:pt x="342" y="447"/>
                    <a:pt x="383" y="454"/>
                  </a:cubicBezTo>
                  <a:cubicBezTo>
                    <a:pt x="421" y="460"/>
                    <a:pt x="458" y="438"/>
                    <a:pt x="471" y="403"/>
                  </a:cubicBezTo>
                  <a:cubicBezTo>
                    <a:pt x="472" y="440"/>
                    <a:pt x="499" y="474"/>
                    <a:pt x="537" y="482"/>
                  </a:cubicBezTo>
                  <a:cubicBezTo>
                    <a:pt x="572" y="490"/>
                    <a:pt x="608" y="468"/>
                    <a:pt x="623" y="411"/>
                  </a:cubicBezTo>
                  <a:close/>
                </a:path>
              </a:pathLst>
            </a:custGeom>
            <a:solidFill>
              <a:srgbClr val="FBB49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928;p39">
              <a:extLst>
                <a:ext uri="{FF2B5EF4-FFF2-40B4-BE49-F238E27FC236}">
                  <a16:creationId xmlns:a16="http://schemas.microsoft.com/office/drawing/2014/main" id="{8E54F087-F829-28D2-9C7A-78D7C48598C7}"/>
                </a:ext>
              </a:extLst>
            </p:cNvPr>
            <p:cNvSpPr/>
            <p:nvPr/>
          </p:nvSpPr>
          <p:spPr>
            <a:xfrm>
              <a:off x="7058208" y="1182962"/>
              <a:ext cx="623809" cy="455823"/>
            </a:xfrm>
            <a:custGeom>
              <a:avLst/>
              <a:gdLst/>
              <a:ahLst/>
              <a:cxnLst/>
              <a:rect l="l" t="t" r="r" b="b"/>
              <a:pathLst>
                <a:path w="661" h="483" extrusionOk="0">
                  <a:moveTo>
                    <a:pt x="623" y="411"/>
                  </a:moveTo>
                  <a:lnTo>
                    <a:pt x="660" y="226"/>
                  </a:lnTo>
                  <a:cubicBezTo>
                    <a:pt x="667" y="182"/>
                    <a:pt x="637" y="141"/>
                    <a:pt x="593" y="134"/>
                  </a:cubicBezTo>
                  <a:lnTo>
                    <a:pt x="593" y="134"/>
                  </a:lnTo>
                  <a:cubicBezTo>
                    <a:pt x="557" y="128"/>
                    <a:pt x="523" y="147"/>
                    <a:pt x="508" y="178"/>
                  </a:cubicBezTo>
                  <a:lnTo>
                    <a:pt x="512" y="155"/>
                  </a:lnTo>
                  <a:cubicBezTo>
                    <a:pt x="519" y="111"/>
                    <a:pt x="489" y="71"/>
                    <a:pt x="446" y="63"/>
                  </a:cubicBezTo>
                  <a:cubicBezTo>
                    <a:pt x="406" y="57"/>
                    <a:pt x="368" y="81"/>
                    <a:pt x="357" y="118"/>
                  </a:cubicBezTo>
                  <a:lnTo>
                    <a:pt x="361" y="93"/>
                  </a:lnTo>
                  <a:cubicBezTo>
                    <a:pt x="368" y="50"/>
                    <a:pt x="338" y="8"/>
                    <a:pt x="294" y="1"/>
                  </a:cubicBezTo>
                  <a:cubicBezTo>
                    <a:pt x="251" y="-7"/>
                    <a:pt x="211" y="24"/>
                    <a:pt x="203" y="67"/>
                  </a:cubicBezTo>
                  <a:cubicBezTo>
                    <a:pt x="201" y="80"/>
                    <a:pt x="193" y="117"/>
                    <a:pt x="193" y="117"/>
                  </a:cubicBezTo>
                  <a:cubicBezTo>
                    <a:pt x="200" y="73"/>
                    <a:pt x="171" y="32"/>
                    <a:pt x="127" y="25"/>
                  </a:cubicBezTo>
                  <a:cubicBezTo>
                    <a:pt x="83" y="18"/>
                    <a:pt x="42" y="48"/>
                    <a:pt x="35" y="91"/>
                  </a:cubicBezTo>
                  <a:lnTo>
                    <a:pt x="1" y="311"/>
                  </a:lnTo>
                  <a:cubicBezTo>
                    <a:pt x="-6" y="355"/>
                    <a:pt x="28" y="404"/>
                    <a:pt x="67" y="409"/>
                  </a:cubicBezTo>
                  <a:cubicBezTo>
                    <a:pt x="120" y="416"/>
                    <a:pt x="152" y="380"/>
                    <a:pt x="159" y="337"/>
                  </a:cubicBezTo>
                  <a:cubicBezTo>
                    <a:pt x="152" y="380"/>
                    <a:pt x="182" y="421"/>
                    <a:pt x="226" y="428"/>
                  </a:cubicBezTo>
                  <a:cubicBezTo>
                    <a:pt x="267" y="435"/>
                    <a:pt x="305" y="410"/>
                    <a:pt x="316" y="371"/>
                  </a:cubicBezTo>
                  <a:cubicBezTo>
                    <a:pt x="314" y="411"/>
                    <a:pt x="342" y="447"/>
                    <a:pt x="383" y="454"/>
                  </a:cubicBezTo>
                  <a:cubicBezTo>
                    <a:pt x="421" y="460"/>
                    <a:pt x="458" y="438"/>
                    <a:pt x="471" y="403"/>
                  </a:cubicBezTo>
                  <a:cubicBezTo>
                    <a:pt x="472" y="440"/>
                    <a:pt x="499" y="474"/>
                    <a:pt x="537" y="482"/>
                  </a:cubicBezTo>
                  <a:cubicBezTo>
                    <a:pt x="572" y="490"/>
                    <a:pt x="608" y="468"/>
                    <a:pt x="623" y="411"/>
                  </a:cubicBezTo>
                  <a:close/>
                </a:path>
              </a:pathLst>
            </a:custGeom>
            <a:solidFill>
              <a:srgbClr val="F1A68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929;p39">
              <a:extLst>
                <a:ext uri="{FF2B5EF4-FFF2-40B4-BE49-F238E27FC236}">
                  <a16:creationId xmlns:a16="http://schemas.microsoft.com/office/drawing/2014/main" id="{AFC1676D-5A17-35C9-048E-2D5A25CB370B}"/>
                </a:ext>
              </a:extLst>
            </p:cNvPr>
            <p:cNvSpPr/>
            <p:nvPr/>
          </p:nvSpPr>
          <p:spPr>
            <a:xfrm>
              <a:off x="7500820" y="1354721"/>
              <a:ext cx="38693" cy="204790"/>
            </a:xfrm>
            <a:custGeom>
              <a:avLst/>
              <a:gdLst/>
              <a:ahLst/>
              <a:cxnLst/>
              <a:rect l="l" t="t" r="r" b="b"/>
              <a:pathLst>
                <a:path w="41" h="217" extrusionOk="0">
                  <a:moveTo>
                    <a:pt x="3" y="217"/>
                  </a:moveTo>
                  <a:lnTo>
                    <a:pt x="2" y="217"/>
                  </a:lnTo>
                  <a:cubicBezTo>
                    <a:pt x="1" y="217"/>
                    <a:pt x="0" y="215"/>
                    <a:pt x="0" y="214"/>
                  </a:cubicBezTo>
                  <a:lnTo>
                    <a:pt x="36" y="2"/>
                  </a:lnTo>
                  <a:cubicBezTo>
                    <a:pt x="36" y="1"/>
                    <a:pt x="37" y="0"/>
                    <a:pt x="39" y="0"/>
                  </a:cubicBezTo>
                  <a:cubicBezTo>
                    <a:pt x="40" y="0"/>
                    <a:pt x="41" y="2"/>
                    <a:pt x="41" y="3"/>
                  </a:cubicBezTo>
                  <a:lnTo>
                    <a:pt x="5" y="215"/>
                  </a:lnTo>
                  <a:cubicBezTo>
                    <a:pt x="5" y="216"/>
                    <a:pt x="4" y="217"/>
                    <a:pt x="3" y="217"/>
                  </a:cubicBezTo>
                  <a:close/>
                </a:path>
              </a:pathLst>
            </a:custGeom>
            <a:solidFill>
              <a:srgbClr val="1A2123"/>
            </a:solidFill>
            <a:ln>
              <a:noFill/>
            </a:ln>
          </p:spPr>
          <p:txBody>
            <a:bodyPr spcFirstLastPara="1" wrap="square" lIns="90000" tIns="33100" rIns="90000" bIns="33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930;p39">
              <a:extLst>
                <a:ext uri="{FF2B5EF4-FFF2-40B4-BE49-F238E27FC236}">
                  <a16:creationId xmlns:a16="http://schemas.microsoft.com/office/drawing/2014/main" id="{4BFD463B-33B5-4A96-D88C-3E30B922B921}"/>
                </a:ext>
              </a:extLst>
            </p:cNvPr>
            <p:cNvSpPr/>
            <p:nvPr/>
          </p:nvSpPr>
          <p:spPr>
            <a:xfrm>
              <a:off x="7355484" y="1299985"/>
              <a:ext cx="40581" cy="226496"/>
            </a:xfrm>
            <a:custGeom>
              <a:avLst/>
              <a:gdLst/>
              <a:ahLst/>
              <a:cxnLst/>
              <a:rect l="l" t="t" r="r" b="b"/>
              <a:pathLst>
                <a:path w="43" h="240" extrusionOk="0">
                  <a:moveTo>
                    <a:pt x="2" y="240"/>
                  </a:moveTo>
                  <a:lnTo>
                    <a:pt x="2" y="240"/>
                  </a:lnTo>
                  <a:cubicBezTo>
                    <a:pt x="0" y="240"/>
                    <a:pt x="-1" y="239"/>
                    <a:pt x="0" y="237"/>
                  </a:cubicBezTo>
                  <a:lnTo>
                    <a:pt x="38" y="3"/>
                  </a:lnTo>
                  <a:cubicBezTo>
                    <a:pt x="38" y="1"/>
                    <a:pt x="39" y="0"/>
                    <a:pt x="41" y="1"/>
                  </a:cubicBezTo>
                  <a:cubicBezTo>
                    <a:pt x="42" y="1"/>
                    <a:pt x="43" y="2"/>
                    <a:pt x="43" y="3"/>
                  </a:cubicBezTo>
                  <a:lnTo>
                    <a:pt x="4" y="238"/>
                  </a:lnTo>
                  <a:cubicBezTo>
                    <a:pt x="4" y="239"/>
                    <a:pt x="3" y="240"/>
                    <a:pt x="2" y="240"/>
                  </a:cubicBezTo>
                  <a:close/>
                </a:path>
              </a:pathLst>
            </a:custGeom>
            <a:solidFill>
              <a:srgbClr val="1A2123"/>
            </a:solidFill>
            <a:ln>
              <a:noFill/>
            </a:ln>
          </p:spPr>
          <p:txBody>
            <a:bodyPr spcFirstLastPara="1" wrap="square" lIns="90000" tIns="41400" rIns="90000" bIns="414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931;p39">
              <a:extLst>
                <a:ext uri="{FF2B5EF4-FFF2-40B4-BE49-F238E27FC236}">
                  <a16:creationId xmlns:a16="http://schemas.microsoft.com/office/drawing/2014/main" id="{63067E1A-7A32-DC4D-C9F6-BD580337DB6D}"/>
                </a:ext>
              </a:extLst>
            </p:cNvPr>
            <p:cNvSpPr/>
            <p:nvPr/>
          </p:nvSpPr>
          <p:spPr>
            <a:xfrm>
              <a:off x="6947791" y="1211274"/>
              <a:ext cx="587947" cy="772917"/>
            </a:xfrm>
            <a:custGeom>
              <a:avLst/>
              <a:gdLst/>
              <a:ahLst/>
              <a:cxnLst/>
              <a:rect l="l" t="t" r="r" b="b"/>
              <a:pathLst>
                <a:path w="623" h="819" extrusionOk="0">
                  <a:moveTo>
                    <a:pt x="280" y="264"/>
                  </a:moveTo>
                  <a:lnTo>
                    <a:pt x="333" y="235"/>
                  </a:lnTo>
                  <a:cubicBezTo>
                    <a:pt x="482" y="373"/>
                    <a:pt x="577" y="314"/>
                    <a:pt x="614" y="277"/>
                  </a:cubicBezTo>
                  <a:cubicBezTo>
                    <a:pt x="625" y="266"/>
                    <a:pt x="625" y="248"/>
                    <a:pt x="614" y="237"/>
                  </a:cubicBezTo>
                  <a:lnTo>
                    <a:pt x="425" y="32"/>
                  </a:lnTo>
                  <a:cubicBezTo>
                    <a:pt x="399" y="4"/>
                    <a:pt x="358" y="-7"/>
                    <a:pt x="321" y="6"/>
                  </a:cubicBezTo>
                  <a:cubicBezTo>
                    <a:pt x="246" y="33"/>
                    <a:pt x="141" y="74"/>
                    <a:pt x="60" y="106"/>
                  </a:cubicBezTo>
                  <a:cubicBezTo>
                    <a:pt x="22" y="121"/>
                    <a:pt x="-2" y="158"/>
                    <a:pt x="0" y="199"/>
                  </a:cubicBezTo>
                  <a:lnTo>
                    <a:pt x="20" y="688"/>
                  </a:lnTo>
                  <a:lnTo>
                    <a:pt x="471" y="819"/>
                  </a:lnTo>
                  <a:cubicBezTo>
                    <a:pt x="501" y="506"/>
                    <a:pt x="363" y="334"/>
                    <a:pt x="281" y="264"/>
                  </a:cubicBezTo>
                  <a:lnTo>
                    <a:pt x="280" y="264"/>
                  </a:lnTo>
                  <a:close/>
                </a:path>
              </a:pathLst>
            </a:custGeom>
            <a:solidFill>
              <a:srgbClr val="FBB49E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932;p39">
              <a:extLst>
                <a:ext uri="{FF2B5EF4-FFF2-40B4-BE49-F238E27FC236}">
                  <a16:creationId xmlns:a16="http://schemas.microsoft.com/office/drawing/2014/main" id="{F0D61A88-54DB-8AD5-1E07-0EEB5C28E74F}"/>
                </a:ext>
              </a:extLst>
            </p:cNvPr>
            <p:cNvSpPr/>
            <p:nvPr/>
          </p:nvSpPr>
          <p:spPr>
            <a:xfrm>
              <a:off x="7210149" y="1457588"/>
              <a:ext cx="186860" cy="399199"/>
            </a:xfrm>
            <a:custGeom>
              <a:avLst/>
              <a:gdLst/>
              <a:ahLst/>
              <a:cxnLst/>
              <a:rect l="l" t="t" r="r" b="b"/>
              <a:pathLst>
                <a:path w="198" h="423" extrusionOk="0">
                  <a:moveTo>
                    <a:pt x="195" y="423"/>
                  </a:moveTo>
                  <a:cubicBezTo>
                    <a:pt x="194" y="423"/>
                    <a:pt x="193" y="422"/>
                    <a:pt x="193" y="420"/>
                  </a:cubicBezTo>
                  <a:cubicBezTo>
                    <a:pt x="177" y="178"/>
                    <a:pt x="53" y="49"/>
                    <a:pt x="1" y="5"/>
                  </a:cubicBezTo>
                  <a:cubicBezTo>
                    <a:pt x="0" y="4"/>
                    <a:pt x="-1" y="2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57" y="46"/>
                    <a:pt x="182" y="176"/>
                    <a:pt x="198" y="420"/>
                  </a:cubicBezTo>
                  <a:cubicBezTo>
                    <a:pt x="198" y="421"/>
                    <a:pt x="197" y="423"/>
                    <a:pt x="196" y="423"/>
                  </a:cubicBezTo>
                  <a:lnTo>
                    <a:pt x="195" y="423"/>
                  </a:lnTo>
                  <a:close/>
                </a:path>
              </a:pathLst>
            </a:custGeom>
            <a:solidFill>
              <a:srgbClr val="1A212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933;p39">
              <a:extLst>
                <a:ext uri="{FF2B5EF4-FFF2-40B4-BE49-F238E27FC236}">
                  <a16:creationId xmlns:a16="http://schemas.microsoft.com/office/drawing/2014/main" id="{373ECCEB-2E03-E97B-49CB-59DE52408C56}"/>
                </a:ext>
              </a:extLst>
            </p:cNvPr>
            <p:cNvSpPr/>
            <p:nvPr/>
          </p:nvSpPr>
          <p:spPr>
            <a:xfrm>
              <a:off x="7420602" y="1341509"/>
              <a:ext cx="83049" cy="134010"/>
            </a:xfrm>
            <a:custGeom>
              <a:avLst/>
              <a:gdLst/>
              <a:ahLst/>
              <a:cxnLst/>
              <a:rect l="l" t="t" r="r" b="b"/>
              <a:pathLst>
                <a:path w="88" h="142" extrusionOk="0">
                  <a:moveTo>
                    <a:pt x="86" y="142"/>
                  </a:moveTo>
                  <a:lnTo>
                    <a:pt x="84" y="142"/>
                  </a:lnTo>
                  <a:cubicBezTo>
                    <a:pt x="54" y="110"/>
                    <a:pt x="2" y="55"/>
                    <a:pt x="0" y="42"/>
                  </a:cubicBezTo>
                  <a:cubicBezTo>
                    <a:pt x="-2" y="27"/>
                    <a:pt x="12" y="2"/>
                    <a:pt x="13" y="1"/>
                  </a:cubicBezTo>
                  <a:cubicBezTo>
                    <a:pt x="14" y="0"/>
                    <a:pt x="15" y="-1"/>
                    <a:pt x="16" y="0"/>
                  </a:cubicBezTo>
                  <a:cubicBezTo>
                    <a:pt x="18" y="0"/>
                    <a:pt x="18" y="2"/>
                    <a:pt x="17" y="4"/>
                  </a:cubicBezTo>
                  <a:cubicBezTo>
                    <a:pt x="17" y="4"/>
                    <a:pt x="3" y="28"/>
                    <a:pt x="5" y="41"/>
                  </a:cubicBezTo>
                  <a:cubicBezTo>
                    <a:pt x="6" y="50"/>
                    <a:pt x="37" y="86"/>
                    <a:pt x="87" y="138"/>
                  </a:cubicBezTo>
                  <a:cubicBezTo>
                    <a:pt x="88" y="139"/>
                    <a:pt x="88" y="141"/>
                    <a:pt x="87" y="142"/>
                  </a:cubicBezTo>
                  <a:lnTo>
                    <a:pt x="86" y="142"/>
                  </a:lnTo>
                  <a:close/>
                </a:path>
              </a:pathLst>
            </a:custGeom>
            <a:solidFill>
              <a:srgbClr val="1A2123"/>
            </a:solidFill>
            <a:ln>
              <a:noFill/>
            </a:ln>
          </p:spPr>
          <p:txBody>
            <a:bodyPr spcFirstLastPara="1" wrap="square" lIns="90000" tIns="6100" rIns="90000" bIns="6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934;p39">
              <a:extLst>
                <a:ext uri="{FF2B5EF4-FFF2-40B4-BE49-F238E27FC236}">
                  <a16:creationId xmlns:a16="http://schemas.microsoft.com/office/drawing/2014/main" id="{1016274C-F68E-AEBD-5B1F-E57D448273C4}"/>
                </a:ext>
              </a:extLst>
            </p:cNvPr>
            <p:cNvSpPr/>
            <p:nvPr/>
          </p:nvSpPr>
          <p:spPr>
            <a:xfrm>
              <a:off x="7142200" y="1911523"/>
              <a:ext cx="250090" cy="139672"/>
            </a:xfrm>
            <a:custGeom>
              <a:avLst/>
              <a:gdLst/>
              <a:ahLst/>
              <a:cxnLst/>
              <a:rect l="l" t="t" r="r" b="b"/>
              <a:pathLst>
                <a:path w="265" h="148" extrusionOk="0">
                  <a:moveTo>
                    <a:pt x="265" y="77"/>
                  </a:moveTo>
                  <a:lnTo>
                    <a:pt x="0" y="0"/>
                  </a:lnTo>
                  <a:lnTo>
                    <a:pt x="247" y="148"/>
                  </a:lnTo>
                  <a:lnTo>
                    <a:pt x="265" y="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8275" rIns="90000" bIns="8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935;p39">
              <a:extLst>
                <a:ext uri="{FF2B5EF4-FFF2-40B4-BE49-F238E27FC236}">
                  <a16:creationId xmlns:a16="http://schemas.microsoft.com/office/drawing/2014/main" id="{2B7D96BB-E0AE-462B-C894-B39F05F9893C}"/>
                </a:ext>
              </a:extLst>
            </p:cNvPr>
            <p:cNvSpPr/>
            <p:nvPr/>
          </p:nvSpPr>
          <p:spPr>
            <a:xfrm>
              <a:off x="7255448" y="1331128"/>
              <a:ext cx="15100" cy="84936"/>
            </a:xfrm>
            <a:custGeom>
              <a:avLst/>
              <a:gdLst/>
              <a:ahLst/>
              <a:cxnLst/>
              <a:rect l="l" t="t" r="r" b="b"/>
              <a:pathLst>
                <a:path w="16" h="90" extrusionOk="0">
                  <a:moveTo>
                    <a:pt x="5" y="90"/>
                  </a:moveTo>
                  <a:cubicBezTo>
                    <a:pt x="4" y="90"/>
                    <a:pt x="3" y="89"/>
                    <a:pt x="2" y="88"/>
                  </a:cubicBezTo>
                  <a:cubicBezTo>
                    <a:pt x="2" y="86"/>
                    <a:pt x="-7" y="42"/>
                    <a:pt x="10" y="1"/>
                  </a:cubicBezTo>
                  <a:cubicBezTo>
                    <a:pt x="11" y="0"/>
                    <a:pt x="13" y="-1"/>
                    <a:pt x="14" y="0"/>
                  </a:cubicBezTo>
                  <a:cubicBezTo>
                    <a:pt x="16" y="0"/>
                    <a:pt x="16" y="2"/>
                    <a:pt x="15" y="3"/>
                  </a:cubicBezTo>
                  <a:cubicBezTo>
                    <a:pt x="-1" y="42"/>
                    <a:pt x="8" y="86"/>
                    <a:pt x="8" y="87"/>
                  </a:cubicBezTo>
                  <a:cubicBezTo>
                    <a:pt x="8" y="88"/>
                    <a:pt x="7" y="90"/>
                    <a:pt x="6" y="90"/>
                  </a:cubicBezTo>
                  <a:lnTo>
                    <a:pt x="5" y="90"/>
                  </a:lnTo>
                  <a:close/>
                </a:path>
              </a:pathLst>
            </a:custGeom>
            <a:solidFill>
              <a:srgbClr val="1A212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936;p39">
              <a:extLst>
                <a:ext uri="{FF2B5EF4-FFF2-40B4-BE49-F238E27FC236}">
                  <a16:creationId xmlns:a16="http://schemas.microsoft.com/office/drawing/2014/main" id="{37B975CD-3418-378E-2097-CAE266F13343}"/>
                </a:ext>
              </a:extLst>
            </p:cNvPr>
            <p:cNvSpPr/>
            <p:nvPr/>
          </p:nvSpPr>
          <p:spPr>
            <a:xfrm>
              <a:off x="7221474" y="1359440"/>
              <a:ext cx="35862" cy="56624"/>
            </a:xfrm>
            <a:custGeom>
              <a:avLst/>
              <a:gdLst/>
              <a:ahLst/>
              <a:cxnLst/>
              <a:rect l="l" t="t" r="r" b="b"/>
              <a:pathLst>
                <a:path w="38" h="60" extrusionOk="0">
                  <a:moveTo>
                    <a:pt x="35" y="60"/>
                  </a:moveTo>
                  <a:cubicBezTo>
                    <a:pt x="35" y="60"/>
                    <a:pt x="34" y="60"/>
                    <a:pt x="33" y="60"/>
                  </a:cubicBezTo>
                  <a:cubicBezTo>
                    <a:pt x="7" y="40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11" y="38"/>
                    <a:pt x="37" y="55"/>
                  </a:cubicBezTo>
                  <a:cubicBezTo>
                    <a:pt x="38" y="56"/>
                    <a:pt x="38" y="58"/>
                    <a:pt x="37" y="59"/>
                  </a:cubicBezTo>
                  <a:cubicBezTo>
                    <a:pt x="37" y="60"/>
                    <a:pt x="36" y="60"/>
                    <a:pt x="35" y="60"/>
                  </a:cubicBezTo>
                  <a:close/>
                </a:path>
              </a:pathLst>
            </a:custGeom>
            <a:solidFill>
              <a:srgbClr val="1A212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937;p39">
              <a:extLst>
                <a:ext uri="{FF2B5EF4-FFF2-40B4-BE49-F238E27FC236}">
                  <a16:creationId xmlns:a16="http://schemas.microsoft.com/office/drawing/2014/main" id="{BB8ED721-265B-1BDE-0284-744F2BEEEC40}"/>
                </a:ext>
              </a:extLst>
            </p:cNvPr>
            <p:cNvSpPr/>
            <p:nvPr/>
          </p:nvSpPr>
          <p:spPr>
            <a:xfrm>
              <a:off x="7135594" y="3313910"/>
              <a:ext cx="751213" cy="1284420"/>
            </a:xfrm>
            <a:custGeom>
              <a:avLst/>
              <a:gdLst/>
              <a:ahLst/>
              <a:cxnLst/>
              <a:rect l="l" t="t" r="r" b="b"/>
              <a:pathLst>
                <a:path w="796" h="1361" extrusionOk="0">
                  <a:moveTo>
                    <a:pt x="796" y="430"/>
                  </a:moveTo>
                  <a:lnTo>
                    <a:pt x="681" y="626"/>
                  </a:lnTo>
                  <a:lnTo>
                    <a:pt x="635" y="1361"/>
                  </a:lnTo>
                  <a:lnTo>
                    <a:pt x="0" y="1361"/>
                  </a:lnTo>
                  <a:lnTo>
                    <a:pt x="275" y="415"/>
                  </a:lnTo>
                  <a:lnTo>
                    <a:pt x="502" y="445"/>
                  </a:lnTo>
                  <a:lnTo>
                    <a:pt x="433" y="45"/>
                  </a:lnTo>
                  <a:lnTo>
                    <a:pt x="620" y="0"/>
                  </a:lnTo>
                  <a:lnTo>
                    <a:pt x="796" y="430"/>
                  </a:lnTo>
                  <a:close/>
                </a:path>
              </a:pathLst>
            </a:custGeom>
            <a:solidFill>
              <a:srgbClr val="FF84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938;p39">
              <a:extLst>
                <a:ext uri="{FF2B5EF4-FFF2-40B4-BE49-F238E27FC236}">
                  <a16:creationId xmlns:a16="http://schemas.microsoft.com/office/drawing/2014/main" id="{4EB7C1CE-85FD-76BA-C6E9-8B76CA5A0FA3}"/>
                </a:ext>
              </a:extLst>
            </p:cNvPr>
            <p:cNvSpPr/>
            <p:nvPr/>
          </p:nvSpPr>
          <p:spPr>
            <a:xfrm>
              <a:off x="7135594" y="3313910"/>
              <a:ext cx="751213" cy="1284420"/>
            </a:xfrm>
            <a:custGeom>
              <a:avLst/>
              <a:gdLst/>
              <a:ahLst/>
              <a:cxnLst/>
              <a:rect l="l" t="t" r="r" b="b"/>
              <a:pathLst>
                <a:path w="796" h="1361" extrusionOk="0">
                  <a:moveTo>
                    <a:pt x="796" y="430"/>
                  </a:moveTo>
                  <a:lnTo>
                    <a:pt x="681" y="626"/>
                  </a:lnTo>
                  <a:lnTo>
                    <a:pt x="635" y="1361"/>
                  </a:lnTo>
                  <a:lnTo>
                    <a:pt x="0" y="1361"/>
                  </a:lnTo>
                  <a:lnTo>
                    <a:pt x="275" y="415"/>
                  </a:lnTo>
                  <a:lnTo>
                    <a:pt x="502" y="445"/>
                  </a:lnTo>
                  <a:lnTo>
                    <a:pt x="433" y="45"/>
                  </a:lnTo>
                  <a:lnTo>
                    <a:pt x="620" y="0"/>
                  </a:lnTo>
                  <a:lnTo>
                    <a:pt x="796" y="430"/>
                  </a:lnTo>
                  <a:close/>
                </a:path>
              </a:pathLst>
            </a:custGeom>
            <a:solidFill>
              <a:srgbClr val="6F3D2B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939;p39">
              <a:extLst>
                <a:ext uri="{FF2B5EF4-FFF2-40B4-BE49-F238E27FC236}">
                  <a16:creationId xmlns:a16="http://schemas.microsoft.com/office/drawing/2014/main" id="{557D993C-1140-9F65-2C5C-70FAFDF47A46}"/>
                </a:ext>
              </a:extLst>
            </p:cNvPr>
            <p:cNvSpPr/>
            <p:nvPr/>
          </p:nvSpPr>
          <p:spPr>
            <a:xfrm>
              <a:off x="7573487" y="2976053"/>
              <a:ext cx="471868" cy="947507"/>
            </a:xfrm>
            <a:custGeom>
              <a:avLst/>
              <a:gdLst/>
              <a:ahLst/>
              <a:cxnLst/>
              <a:rect l="l" t="t" r="r" b="b"/>
              <a:pathLst>
                <a:path w="500" h="1004" extrusionOk="0">
                  <a:moveTo>
                    <a:pt x="0" y="66"/>
                  </a:moveTo>
                  <a:lnTo>
                    <a:pt x="227" y="0"/>
                  </a:lnTo>
                  <a:lnTo>
                    <a:pt x="500" y="938"/>
                  </a:lnTo>
                  <a:lnTo>
                    <a:pt x="272" y="1004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D4845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940;p39">
              <a:extLst>
                <a:ext uri="{FF2B5EF4-FFF2-40B4-BE49-F238E27FC236}">
                  <a16:creationId xmlns:a16="http://schemas.microsoft.com/office/drawing/2014/main" id="{29428EE6-BEF8-D080-703C-C3ED5F87C5FF}"/>
                </a:ext>
              </a:extLst>
            </p:cNvPr>
            <p:cNvSpPr/>
            <p:nvPr/>
          </p:nvSpPr>
          <p:spPr>
            <a:xfrm>
              <a:off x="7573487" y="2976053"/>
              <a:ext cx="221778" cy="87767"/>
            </a:xfrm>
            <a:custGeom>
              <a:avLst/>
              <a:gdLst/>
              <a:ahLst/>
              <a:cxnLst/>
              <a:rect l="l" t="t" r="r" b="b"/>
              <a:pathLst>
                <a:path w="235" h="93" extrusionOk="0">
                  <a:moveTo>
                    <a:pt x="0" y="66"/>
                  </a:moveTo>
                  <a:lnTo>
                    <a:pt x="227" y="0"/>
                  </a:lnTo>
                  <a:lnTo>
                    <a:pt x="235" y="27"/>
                  </a:lnTo>
                  <a:lnTo>
                    <a:pt x="8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1A212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941;p39">
              <a:extLst>
                <a:ext uri="{FF2B5EF4-FFF2-40B4-BE49-F238E27FC236}">
                  <a16:creationId xmlns:a16="http://schemas.microsoft.com/office/drawing/2014/main" id="{217EDB39-8DEB-7B61-92B7-01CB181FB740}"/>
                </a:ext>
              </a:extLst>
            </p:cNvPr>
            <p:cNvSpPr/>
            <p:nvPr/>
          </p:nvSpPr>
          <p:spPr>
            <a:xfrm>
              <a:off x="7564050" y="2803350"/>
              <a:ext cx="223665" cy="234046"/>
            </a:xfrm>
            <a:custGeom>
              <a:avLst/>
              <a:gdLst/>
              <a:ahLst/>
              <a:cxnLst/>
              <a:rect l="l" t="t" r="r" b="b"/>
              <a:pathLst>
                <a:path w="237" h="248" extrusionOk="0">
                  <a:moveTo>
                    <a:pt x="237" y="182"/>
                  </a:moveTo>
                  <a:lnTo>
                    <a:pt x="10" y="248"/>
                  </a:lnTo>
                  <a:lnTo>
                    <a:pt x="0" y="38"/>
                  </a:lnTo>
                  <a:lnTo>
                    <a:pt x="132" y="0"/>
                  </a:lnTo>
                  <a:lnTo>
                    <a:pt x="237" y="1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4275" rIns="90000" bIns="442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942;p39">
              <a:extLst>
                <a:ext uri="{FF2B5EF4-FFF2-40B4-BE49-F238E27FC236}">
                  <a16:creationId xmlns:a16="http://schemas.microsoft.com/office/drawing/2014/main" id="{571A4B34-7835-0B09-A4C2-A854316C4A01}"/>
                </a:ext>
              </a:extLst>
            </p:cNvPr>
            <p:cNvSpPr/>
            <p:nvPr/>
          </p:nvSpPr>
          <p:spPr>
            <a:xfrm>
              <a:off x="6917591" y="2090833"/>
              <a:ext cx="1170231" cy="604933"/>
            </a:xfrm>
            <a:custGeom>
              <a:avLst/>
              <a:gdLst/>
              <a:ahLst/>
              <a:cxnLst/>
              <a:rect l="l" t="t" r="r" b="b"/>
              <a:pathLst>
                <a:path w="1240" h="641" extrusionOk="0">
                  <a:moveTo>
                    <a:pt x="667" y="485"/>
                  </a:moveTo>
                  <a:lnTo>
                    <a:pt x="1195" y="332"/>
                  </a:lnTo>
                  <a:cubicBezTo>
                    <a:pt x="1228" y="322"/>
                    <a:pt x="1247" y="288"/>
                    <a:pt x="1237" y="255"/>
                  </a:cubicBezTo>
                  <a:lnTo>
                    <a:pt x="1176" y="45"/>
                  </a:lnTo>
                  <a:cubicBezTo>
                    <a:pt x="1167" y="12"/>
                    <a:pt x="1132" y="-7"/>
                    <a:pt x="1099" y="2"/>
                  </a:cubicBezTo>
                  <a:lnTo>
                    <a:pt x="44" y="309"/>
                  </a:lnTo>
                  <a:cubicBezTo>
                    <a:pt x="11" y="318"/>
                    <a:pt x="-8" y="353"/>
                    <a:pt x="2" y="386"/>
                  </a:cubicBezTo>
                  <a:lnTo>
                    <a:pt x="63" y="596"/>
                  </a:lnTo>
                  <a:cubicBezTo>
                    <a:pt x="72" y="629"/>
                    <a:pt x="107" y="648"/>
                    <a:pt x="140" y="639"/>
                  </a:cubicBezTo>
                  <a:lnTo>
                    <a:pt x="667" y="4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943;p39">
              <a:extLst>
                <a:ext uri="{FF2B5EF4-FFF2-40B4-BE49-F238E27FC236}">
                  <a16:creationId xmlns:a16="http://schemas.microsoft.com/office/drawing/2014/main" id="{8ABC9811-4682-01AE-9E3B-71A8847BED47}"/>
                </a:ext>
              </a:extLst>
            </p:cNvPr>
            <p:cNvSpPr/>
            <p:nvPr/>
          </p:nvSpPr>
          <p:spPr>
            <a:xfrm>
              <a:off x="6869461" y="2450395"/>
              <a:ext cx="110417" cy="224608"/>
            </a:xfrm>
            <a:custGeom>
              <a:avLst/>
              <a:gdLst/>
              <a:ahLst/>
              <a:cxnLst/>
              <a:rect l="l" t="t" r="r" b="b"/>
              <a:pathLst>
                <a:path w="117" h="238" extrusionOk="0">
                  <a:moveTo>
                    <a:pt x="117" y="227"/>
                  </a:moveTo>
                  <a:lnTo>
                    <a:pt x="82" y="237"/>
                  </a:lnTo>
                  <a:cubicBezTo>
                    <a:pt x="70" y="241"/>
                    <a:pt x="58" y="234"/>
                    <a:pt x="54" y="222"/>
                  </a:cubicBezTo>
                  <a:lnTo>
                    <a:pt x="1" y="38"/>
                  </a:lnTo>
                  <a:cubicBezTo>
                    <a:pt x="-3" y="26"/>
                    <a:pt x="4" y="14"/>
                    <a:pt x="16" y="10"/>
                  </a:cubicBezTo>
                  <a:lnTo>
                    <a:pt x="51" y="0"/>
                  </a:lnTo>
                  <a:lnTo>
                    <a:pt x="117" y="227"/>
                  </a:lnTo>
                  <a:close/>
                </a:path>
              </a:pathLst>
            </a:custGeom>
            <a:solidFill>
              <a:srgbClr val="605D93"/>
            </a:solidFill>
            <a:ln>
              <a:noFill/>
            </a:ln>
          </p:spPr>
          <p:txBody>
            <a:bodyPr spcFirstLastPara="1" wrap="square" lIns="90000" tIns="40675" rIns="90000" bIns="40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944;p39">
              <a:extLst>
                <a:ext uri="{FF2B5EF4-FFF2-40B4-BE49-F238E27FC236}">
                  <a16:creationId xmlns:a16="http://schemas.microsoft.com/office/drawing/2014/main" id="{28EF74D2-BB14-457B-0CDC-46AD4EB1476B}"/>
                </a:ext>
              </a:extLst>
            </p:cNvPr>
            <p:cNvSpPr/>
            <p:nvPr/>
          </p:nvSpPr>
          <p:spPr>
            <a:xfrm>
              <a:off x="8026480" y="2117257"/>
              <a:ext cx="110417" cy="225552"/>
            </a:xfrm>
            <a:custGeom>
              <a:avLst/>
              <a:gdLst/>
              <a:ahLst/>
              <a:cxnLst/>
              <a:rect l="l" t="t" r="r" b="b"/>
              <a:pathLst>
                <a:path w="117" h="239" extrusionOk="0">
                  <a:moveTo>
                    <a:pt x="101" y="229"/>
                  </a:moveTo>
                  <a:lnTo>
                    <a:pt x="66" y="239"/>
                  </a:lnTo>
                  <a:lnTo>
                    <a:pt x="0" y="12"/>
                  </a:lnTo>
                  <a:lnTo>
                    <a:pt x="35" y="1"/>
                  </a:lnTo>
                  <a:cubicBezTo>
                    <a:pt x="47" y="-2"/>
                    <a:pt x="59" y="5"/>
                    <a:pt x="63" y="17"/>
                  </a:cubicBezTo>
                  <a:lnTo>
                    <a:pt x="116" y="201"/>
                  </a:lnTo>
                  <a:cubicBezTo>
                    <a:pt x="120" y="213"/>
                    <a:pt x="113" y="225"/>
                    <a:pt x="101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1025" rIns="90000" bIns="41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945;p39">
              <a:extLst>
                <a:ext uri="{FF2B5EF4-FFF2-40B4-BE49-F238E27FC236}">
                  <a16:creationId xmlns:a16="http://schemas.microsoft.com/office/drawing/2014/main" id="{FA3723B6-8455-C92E-6DF8-90494FB1C2A0}"/>
                </a:ext>
              </a:extLst>
            </p:cNvPr>
            <p:cNvSpPr/>
            <p:nvPr/>
          </p:nvSpPr>
          <p:spPr>
            <a:xfrm>
              <a:off x="6793962" y="2553261"/>
              <a:ext cx="852193" cy="315207"/>
            </a:xfrm>
            <a:custGeom>
              <a:avLst/>
              <a:gdLst/>
              <a:ahLst/>
              <a:cxnLst/>
              <a:rect l="l" t="t" r="r" b="b"/>
              <a:pathLst>
                <a:path w="903" h="334" extrusionOk="0">
                  <a:moveTo>
                    <a:pt x="903" y="278"/>
                  </a:moveTo>
                  <a:lnTo>
                    <a:pt x="861" y="290"/>
                  </a:lnTo>
                  <a:lnTo>
                    <a:pt x="840" y="218"/>
                  </a:lnTo>
                  <a:lnTo>
                    <a:pt x="89" y="334"/>
                  </a:lnTo>
                  <a:lnTo>
                    <a:pt x="0" y="29"/>
                  </a:lnTo>
                  <a:lnTo>
                    <a:pt x="101" y="0"/>
                  </a:lnTo>
                  <a:lnTo>
                    <a:pt x="114" y="42"/>
                  </a:lnTo>
                  <a:lnTo>
                    <a:pt x="55" y="59"/>
                  </a:lnTo>
                  <a:lnTo>
                    <a:pt x="120" y="285"/>
                  </a:lnTo>
                  <a:lnTo>
                    <a:pt x="872" y="168"/>
                  </a:lnTo>
                  <a:lnTo>
                    <a:pt x="903" y="278"/>
                  </a:lnTo>
                  <a:close/>
                </a:path>
              </a:pathLst>
            </a:custGeom>
            <a:solidFill>
              <a:srgbClr val="605D9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946;p39">
              <a:extLst>
                <a:ext uri="{FF2B5EF4-FFF2-40B4-BE49-F238E27FC236}">
                  <a16:creationId xmlns:a16="http://schemas.microsoft.com/office/drawing/2014/main" id="{A4F0EABB-D414-BB6A-5429-45E93140F952}"/>
                </a:ext>
              </a:extLst>
            </p:cNvPr>
            <p:cNvSpPr/>
            <p:nvPr/>
          </p:nvSpPr>
          <p:spPr>
            <a:xfrm>
              <a:off x="7853777" y="3867881"/>
              <a:ext cx="194409" cy="142504"/>
            </a:xfrm>
            <a:custGeom>
              <a:avLst/>
              <a:gdLst/>
              <a:ahLst/>
              <a:cxnLst/>
              <a:rect l="l" t="t" r="r" b="b"/>
              <a:pathLst>
                <a:path w="206" h="151" extrusionOk="0">
                  <a:moveTo>
                    <a:pt x="0" y="52"/>
                  </a:moveTo>
                  <a:lnTo>
                    <a:pt x="178" y="0"/>
                  </a:lnTo>
                  <a:lnTo>
                    <a:pt x="206" y="99"/>
                  </a:lnTo>
                  <a:lnTo>
                    <a:pt x="29" y="151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9350" rIns="90000" bIns="93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947;p39">
              <a:extLst>
                <a:ext uri="{FF2B5EF4-FFF2-40B4-BE49-F238E27FC236}">
                  <a16:creationId xmlns:a16="http://schemas.microsoft.com/office/drawing/2014/main" id="{D35CFB58-BC02-C2B0-304D-A051DE0B40A3}"/>
                </a:ext>
              </a:extLst>
            </p:cNvPr>
            <p:cNvSpPr/>
            <p:nvPr/>
          </p:nvSpPr>
          <p:spPr>
            <a:xfrm>
              <a:off x="7853777" y="3867881"/>
              <a:ext cx="170816" cy="86823"/>
            </a:xfrm>
            <a:custGeom>
              <a:avLst/>
              <a:gdLst/>
              <a:ahLst/>
              <a:cxnLst/>
              <a:rect l="l" t="t" r="r" b="b"/>
              <a:pathLst>
                <a:path w="181" h="92" extrusionOk="0">
                  <a:moveTo>
                    <a:pt x="181" y="10"/>
                  </a:moveTo>
                  <a:lnTo>
                    <a:pt x="12" y="92"/>
                  </a:lnTo>
                  <a:lnTo>
                    <a:pt x="0" y="52"/>
                  </a:lnTo>
                  <a:lnTo>
                    <a:pt x="178" y="0"/>
                  </a:lnTo>
                  <a:lnTo>
                    <a:pt x="181" y="1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948;p39">
              <a:extLst>
                <a:ext uri="{FF2B5EF4-FFF2-40B4-BE49-F238E27FC236}">
                  <a16:creationId xmlns:a16="http://schemas.microsoft.com/office/drawing/2014/main" id="{BB092507-3ADC-1025-2962-3727E6388539}"/>
                </a:ext>
              </a:extLst>
            </p:cNvPr>
            <p:cNvSpPr/>
            <p:nvPr/>
          </p:nvSpPr>
          <p:spPr>
            <a:xfrm>
              <a:off x="7020458" y="2356965"/>
              <a:ext cx="1030559" cy="302938"/>
            </a:xfrm>
            <a:custGeom>
              <a:avLst/>
              <a:gdLst/>
              <a:ahLst/>
              <a:cxnLst/>
              <a:rect l="l" t="t" r="r" b="b"/>
              <a:pathLst>
                <a:path w="1092" h="321" extrusionOk="0">
                  <a:moveTo>
                    <a:pt x="2" y="321"/>
                  </a:moveTo>
                  <a:cubicBezTo>
                    <a:pt x="1" y="321"/>
                    <a:pt x="0" y="320"/>
                    <a:pt x="0" y="319"/>
                  </a:cubicBezTo>
                  <a:cubicBezTo>
                    <a:pt x="-1" y="318"/>
                    <a:pt x="0" y="316"/>
                    <a:pt x="1" y="316"/>
                  </a:cubicBezTo>
                  <a:lnTo>
                    <a:pt x="1089" y="0"/>
                  </a:lnTo>
                  <a:cubicBezTo>
                    <a:pt x="1090" y="0"/>
                    <a:pt x="1092" y="0"/>
                    <a:pt x="1092" y="2"/>
                  </a:cubicBezTo>
                  <a:cubicBezTo>
                    <a:pt x="1093" y="3"/>
                    <a:pt x="1092" y="4"/>
                    <a:pt x="1090" y="5"/>
                  </a:cubicBezTo>
                  <a:lnTo>
                    <a:pt x="3" y="321"/>
                  </a:lnTo>
                  <a:lnTo>
                    <a:pt x="2" y="321"/>
                  </a:lnTo>
                  <a:close/>
                </a:path>
              </a:pathLst>
            </a:custGeom>
            <a:solidFill>
              <a:srgbClr val="1A212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949;p39">
              <a:extLst>
                <a:ext uri="{FF2B5EF4-FFF2-40B4-BE49-F238E27FC236}">
                  <a16:creationId xmlns:a16="http://schemas.microsoft.com/office/drawing/2014/main" id="{F5961D54-A85D-3BAC-7072-6BB98BBCD4AF}"/>
                </a:ext>
              </a:extLst>
            </p:cNvPr>
            <p:cNvSpPr/>
            <p:nvPr/>
          </p:nvSpPr>
          <p:spPr>
            <a:xfrm>
              <a:off x="7651817" y="3263892"/>
              <a:ext cx="437893" cy="568127"/>
            </a:xfrm>
            <a:custGeom>
              <a:avLst/>
              <a:gdLst/>
              <a:ahLst/>
              <a:cxnLst/>
              <a:rect l="l" t="t" r="r" b="b"/>
              <a:pathLst>
                <a:path w="464" h="602" extrusionOk="0">
                  <a:moveTo>
                    <a:pt x="461" y="316"/>
                  </a:moveTo>
                  <a:cubicBezTo>
                    <a:pt x="452" y="288"/>
                    <a:pt x="428" y="268"/>
                    <a:pt x="400" y="264"/>
                  </a:cubicBezTo>
                  <a:cubicBezTo>
                    <a:pt x="431" y="247"/>
                    <a:pt x="446" y="211"/>
                    <a:pt x="436" y="177"/>
                  </a:cubicBezTo>
                  <a:cubicBezTo>
                    <a:pt x="424" y="138"/>
                    <a:pt x="382" y="116"/>
                    <a:pt x="342" y="127"/>
                  </a:cubicBezTo>
                  <a:lnTo>
                    <a:pt x="327" y="132"/>
                  </a:lnTo>
                  <a:cubicBezTo>
                    <a:pt x="352" y="115"/>
                    <a:pt x="364" y="85"/>
                    <a:pt x="354" y="48"/>
                  </a:cubicBezTo>
                  <a:cubicBezTo>
                    <a:pt x="343" y="10"/>
                    <a:pt x="294" y="-8"/>
                    <a:pt x="256" y="4"/>
                  </a:cubicBezTo>
                  <a:lnTo>
                    <a:pt x="93" y="52"/>
                  </a:lnTo>
                  <a:cubicBezTo>
                    <a:pt x="55" y="64"/>
                    <a:pt x="22" y="108"/>
                    <a:pt x="32" y="146"/>
                  </a:cubicBezTo>
                  <a:cubicBezTo>
                    <a:pt x="42" y="180"/>
                    <a:pt x="69" y="193"/>
                    <a:pt x="98" y="194"/>
                  </a:cubicBezTo>
                  <a:lnTo>
                    <a:pt x="55" y="206"/>
                  </a:lnTo>
                  <a:cubicBezTo>
                    <a:pt x="15" y="218"/>
                    <a:pt x="-9" y="273"/>
                    <a:pt x="2" y="313"/>
                  </a:cubicBezTo>
                  <a:cubicBezTo>
                    <a:pt x="11" y="344"/>
                    <a:pt x="54" y="365"/>
                    <a:pt x="92" y="359"/>
                  </a:cubicBezTo>
                  <a:cubicBezTo>
                    <a:pt x="68" y="376"/>
                    <a:pt x="50" y="400"/>
                    <a:pt x="58" y="434"/>
                  </a:cubicBezTo>
                  <a:cubicBezTo>
                    <a:pt x="66" y="468"/>
                    <a:pt x="92" y="480"/>
                    <a:pt x="120" y="483"/>
                  </a:cubicBezTo>
                  <a:cubicBezTo>
                    <a:pt x="96" y="500"/>
                    <a:pt x="78" y="524"/>
                    <a:pt x="83" y="557"/>
                  </a:cubicBezTo>
                  <a:cubicBezTo>
                    <a:pt x="94" y="617"/>
                    <a:pt x="175" y="604"/>
                    <a:pt x="214" y="592"/>
                  </a:cubicBezTo>
                  <a:lnTo>
                    <a:pt x="391" y="545"/>
                  </a:lnTo>
                  <a:cubicBezTo>
                    <a:pt x="431" y="533"/>
                    <a:pt x="443" y="488"/>
                    <a:pt x="434" y="458"/>
                  </a:cubicBezTo>
                  <a:cubicBezTo>
                    <a:pt x="428" y="438"/>
                    <a:pt x="414" y="422"/>
                    <a:pt x="396" y="413"/>
                  </a:cubicBezTo>
                  <a:lnTo>
                    <a:pt x="411" y="409"/>
                  </a:lnTo>
                  <a:cubicBezTo>
                    <a:pt x="450" y="397"/>
                    <a:pt x="473" y="356"/>
                    <a:pt x="461" y="316"/>
                  </a:cubicBezTo>
                  <a:close/>
                </a:path>
              </a:pathLst>
            </a:custGeom>
            <a:solidFill>
              <a:srgbClr val="6F3D2B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950;p39">
              <a:extLst>
                <a:ext uri="{FF2B5EF4-FFF2-40B4-BE49-F238E27FC236}">
                  <a16:creationId xmlns:a16="http://schemas.microsoft.com/office/drawing/2014/main" id="{4D24AC0A-3879-628E-2E2D-D16557B5BB8D}"/>
                </a:ext>
              </a:extLst>
            </p:cNvPr>
            <p:cNvSpPr/>
            <p:nvPr/>
          </p:nvSpPr>
          <p:spPr>
            <a:xfrm>
              <a:off x="7379078" y="3037396"/>
              <a:ext cx="498292" cy="734224"/>
            </a:xfrm>
            <a:custGeom>
              <a:avLst/>
              <a:gdLst/>
              <a:ahLst/>
              <a:cxnLst/>
              <a:rect l="l" t="t" r="r" b="b"/>
              <a:pathLst>
                <a:path w="528" h="778" extrusionOk="0">
                  <a:moveTo>
                    <a:pt x="283" y="778"/>
                  </a:moveTo>
                  <a:cubicBezTo>
                    <a:pt x="283" y="778"/>
                    <a:pt x="392" y="571"/>
                    <a:pt x="281" y="359"/>
                  </a:cubicBezTo>
                  <a:lnTo>
                    <a:pt x="355" y="233"/>
                  </a:lnTo>
                  <a:cubicBezTo>
                    <a:pt x="355" y="233"/>
                    <a:pt x="474" y="179"/>
                    <a:pt x="496" y="154"/>
                  </a:cubicBezTo>
                  <a:cubicBezTo>
                    <a:pt x="559" y="83"/>
                    <a:pt x="519" y="-20"/>
                    <a:pt x="465" y="4"/>
                  </a:cubicBezTo>
                  <a:cubicBezTo>
                    <a:pt x="465" y="4"/>
                    <a:pt x="416" y="23"/>
                    <a:pt x="371" y="39"/>
                  </a:cubicBezTo>
                  <a:cubicBezTo>
                    <a:pt x="322" y="57"/>
                    <a:pt x="275" y="72"/>
                    <a:pt x="248" y="86"/>
                  </a:cubicBezTo>
                  <a:cubicBezTo>
                    <a:pt x="212" y="105"/>
                    <a:pt x="108" y="197"/>
                    <a:pt x="54" y="244"/>
                  </a:cubicBezTo>
                  <a:cubicBezTo>
                    <a:pt x="34" y="262"/>
                    <a:pt x="22" y="288"/>
                    <a:pt x="20" y="316"/>
                  </a:cubicBezTo>
                  <a:lnTo>
                    <a:pt x="0" y="766"/>
                  </a:lnTo>
                  <a:lnTo>
                    <a:pt x="284" y="778"/>
                  </a:lnTo>
                  <a:lnTo>
                    <a:pt x="283" y="778"/>
                  </a:lnTo>
                  <a:close/>
                </a:path>
              </a:pathLst>
            </a:custGeom>
            <a:solidFill>
              <a:srgbClr val="FF8480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951;p39">
              <a:extLst>
                <a:ext uri="{FF2B5EF4-FFF2-40B4-BE49-F238E27FC236}">
                  <a16:creationId xmlns:a16="http://schemas.microsoft.com/office/drawing/2014/main" id="{2D83D4A7-9BE4-0E3C-B417-849F27FB2018}"/>
                </a:ext>
              </a:extLst>
            </p:cNvPr>
            <p:cNvSpPr/>
            <p:nvPr/>
          </p:nvSpPr>
          <p:spPr>
            <a:xfrm>
              <a:off x="7379075" y="3037400"/>
              <a:ext cx="498300" cy="745524"/>
            </a:xfrm>
            <a:custGeom>
              <a:avLst/>
              <a:gdLst/>
              <a:ahLst/>
              <a:cxnLst/>
              <a:rect l="l" t="t" r="r" b="b"/>
              <a:pathLst>
                <a:path w="528" h="778" extrusionOk="0">
                  <a:moveTo>
                    <a:pt x="283" y="778"/>
                  </a:moveTo>
                  <a:cubicBezTo>
                    <a:pt x="283" y="778"/>
                    <a:pt x="392" y="571"/>
                    <a:pt x="281" y="359"/>
                  </a:cubicBezTo>
                  <a:lnTo>
                    <a:pt x="355" y="233"/>
                  </a:lnTo>
                  <a:cubicBezTo>
                    <a:pt x="355" y="233"/>
                    <a:pt x="474" y="179"/>
                    <a:pt x="496" y="154"/>
                  </a:cubicBezTo>
                  <a:cubicBezTo>
                    <a:pt x="559" y="83"/>
                    <a:pt x="519" y="-20"/>
                    <a:pt x="465" y="4"/>
                  </a:cubicBezTo>
                  <a:cubicBezTo>
                    <a:pt x="465" y="4"/>
                    <a:pt x="416" y="23"/>
                    <a:pt x="371" y="39"/>
                  </a:cubicBezTo>
                  <a:cubicBezTo>
                    <a:pt x="322" y="57"/>
                    <a:pt x="275" y="72"/>
                    <a:pt x="248" y="86"/>
                  </a:cubicBezTo>
                  <a:cubicBezTo>
                    <a:pt x="212" y="105"/>
                    <a:pt x="108" y="197"/>
                    <a:pt x="54" y="244"/>
                  </a:cubicBezTo>
                  <a:cubicBezTo>
                    <a:pt x="34" y="262"/>
                    <a:pt x="22" y="288"/>
                    <a:pt x="20" y="316"/>
                  </a:cubicBezTo>
                  <a:lnTo>
                    <a:pt x="0" y="766"/>
                  </a:lnTo>
                  <a:lnTo>
                    <a:pt x="284" y="778"/>
                  </a:lnTo>
                  <a:lnTo>
                    <a:pt x="283" y="778"/>
                  </a:lnTo>
                  <a:close/>
                </a:path>
              </a:pathLst>
            </a:custGeom>
            <a:solidFill>
              <a:srgbClr val="6F3D2B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952;p39">
              <a:extLst>
                <a:ext uri="{FF2B5EF4-FFF2-40B4-BE49-F238E27FC236}">
                  <a16:creationId xmlns:a16="http://schemas.microsoft.com/office/drawing/2014/main" id="{52D9BA5B-5225-1363-3414-1B92AFAFEB57}"/>
                </a:ext>
              </a:extLst>
            </p:cNvPr>
            <p:cNvSpPr/>
            <p:nvPr/>
          </p:nvSpPr>
          <p:spPr>
            <a:xfrm>
              <a:off x="7642380" y="3372421"/>
              <a:ext cx="51905" cy="402030"/>
            </a:xfrm>
            <a:custGeom>
              <a:avLst/>
              <a:gdLst/>
              <a:ahLst/>
              <a:cxnLst/>
              <a:rect l="l" t="t" r="r" b="b"/>
              <a:pathLst>
                <a:path w="55" h="426" extrusionOk="0">
                  <a:moveTo>
                    <a:pt x="4" y="426"/>
                  </a:moveTo>
                  <a:lnTo>
                    <a:pt x="3" y="426"/>
                  </a:lnTo>
                  <a:cubicBezTo>
                    <a:pt x="2" y="425"/>
                    <a:pt x="2" y="423"/>
                    <a:pt x="2" y="422"/>
                  </a:cubicBezTo>
                  <a:cubicBezTo>
                    <a:pt x="3" y="420"/>
                    <a:pt x="109" y="214"/>
                    <a:pt x="0" y="5"/>
                  </a:cubicBezTo>
                  <a:cubicBezTo>
                    <a:pt x="-1" y="3"/>
                    <a:pt x="0" y="1"/>
                    <a:pt x="1" y="1"/>
                  </a:cubicBezTo>
                  <a:cubicBezTo>
                    <a:pt x="2" y="0"/>
                    <a:pt x="4" y="1"/>
                    <a:pt x="5" y="2"/>
                  </a:cubicBezTo>
                  <a:cubicBezTo>
                    <a:pt x="115" y="214"/>
                    <a:pt x="8" y="423"/>
                    <a:pt x="7" y="425"/>
                  </a:cubicBezTo>
                  <a:cubicBezTo>
                    <a:pt x="6" y="426"/>
                    <a:pt x="5" y="426"/>
                    <a:pt x="4" y="426"/>
                  </a:cubicBezTo>
                  <a:close/>
                </a:path>
              </a:pathLst>
            </a:custGeom>
            <a:solidFill>
              <a:srgbClr val="1A212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953;p39">
              <a:extLst>
                <a:ext uri="{FF2B5EF4-FFF2-40B4-BE49-F238E27FC236}">
                  <a16:creationId xmlns:a16="http://schemas.microsoft.com/office/drawing/2014/main" id="{11D86701-2BFD-93F5-9AA8-125A298F9FAF}"/>
                </a:ext>
              </a:extLst>
            </p:cNvPr>
            <p:cNvSpPr/>
            <p:nvPr/>
          </p:nvSpPr>
          <p:spPr>
            <a:xfrm>
              <a:off x="7747135" y="3386577"/>
              <a:ext cx="211397" cy="61343"/>
            </a:xfrm>
            <a:custGeom>
              <a:avLst/>
              <a:gdLst/>
              <a:ahLst/>
              <a:cxnLst/>
              <a:rect l="l" t="t" r="r" b="b"/>
              <a:pathLst>
                <a:path w="224" h="65" extrusionOk="0">
                  <a:moveTo>
                    <a:pt x="2" y="65"/>
                  </a:moveTo>
                  <a:cubicBezTo>
                    <a:pt x="1" y="65"/>
                    <a:pt x="0" y="64"/>
                    <a:pt x="0" y="63"/>
                  </a:cubicBezTo>
                  <a:cubicBezTo>
                    <a:pt x="-1" y="62"/>
                    <a:pt x="0" y="60"/>
                    <a:pt x="1" y="60"/>
                  </a:cubicBezTo>
                  <a:lnTo>
                    <a:pt x="221" y="0"/>
                  </a:lnTo>
                  <a:cubicBezTo>
                    <a:pt x="222" y="0"/>
                    <a:pt x="223" y="1"/>
                    <a:pt x="224" y="2"/>
                  </a:cubicBezTo>
                  <a:cubicBezTo>
                    <a:pt x="224" y="4"/>
                    <a:pt x="223" y="5"/>
                    <a:pt x="222" y="5"/>
                  </a:cubicBezTo>
                  <a:lnTo>
                    <a:pt x="3" y="65"/>
                  </a:lnTo>
                  <a:lnTo>
                    <a:pt x="2" y="65"/>
                  </a:lnTo>
                  <a:close/>
                </a:path>
              </a:pathLst>
            </a:custGeom>
            <a:solidFill>
              <a:srgbClr val="1A212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954;p39">
              <a:extLst>
                <a:ext uri="{FF2B5EF4-FFF2-40B4-BE49-F238E27FC236}">
                  <a16:creationId xmlns:a16="http://schemas.microsoft.com/office/drawing/2014/main" id="{EA92BA7E-0F67-6026-63EE-7CA1C595F121}"/>
                </a:ext>
              </a:extLst>
            </p:cNvPr>
            <p:cNvSpPr/>
            <p:nvPr/>
          </p:nvSpPr>
          <p:spPr>
            <a:xfrm>
              <a:off x="7747135" y="3512093"/>
              <a:ext cx="277458" cy="88711"/>
            </a:xfrm>
            <a:custGeom>
              <a:avLst/>
              <a:gdLst/>
              <a:ahLst/>
              <a:cxnLst/>
              <a:rect l="l" t="t" r="r" b="b"/>
              <a:pathLst>
                <a:path w="294" h="94" extrusionOk="0">
                  <a:moveTo>
                    <a:pt x="2" y="94"/>
                  </a:moveTo>
                  <a:cubicBezTo>
                    <a:pt x="1" y="94"/>
                    <a:pt x="0" y="94"/>
                    <a:pt x="0" y="92"/>
                  </a:cubicBezTo>
                  <a:cubicBezTo>
                    <a:pt x="-1" y="91"/>
                    <a:pt x="0" y="89"/>
                    <a:pt x="1" y="89"/>
                  </a:cubicBezTo>
                  <a:lnTo>
                    <a:pt x="290" y="0"/>
                  </a:lnTo>
                  <a:cubicBezTo>
                    <a:pt x="292" y="0"/>
                    <a:pt x="294" y="0"/>
                    <a:pt x="294" y="2"/>
                  </a:cubicBezTo>
                  <a:cubicBezTo>
                    <a:pt x="295" y="3"/>
                    <a:pt x="294" y="5"/>
                    <a:pt x="292" y="5"/>
                  </a:cubicBezTo>
                  <a:lnTo>
                    <a:pt x="3" y="94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rgbClr val="1A212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955;p39">
              <a:extLst>
                <a:ext uri="{FF2B5EF4-FFF2-40B4-BE49-F238E27FC236}">
                  <a16:creationId xmlns:a16="http://schemas.microsoft.com/office/drawing/2014/main" id="{55ABA9C1-A216-0C64-89AA-B0740C9F78BD}"/>
                </a:ext>
              </a:extLst>
            </p:cNvPr>
            <p:cNvSpPr/>
            <p:nvPr/>
          </p:nvSpPr>
          <p:spPr>
            <a:xfrm>
              <a:off x="7774503" y="3652710"/>
              <a:ext cx="246315" cy="66061"/>
            </a:xfrm>
            <a:custGeom>
              <a:avLst/>
              <a:gdLst/>
              <a:ahLst/>
              <a:cxnLst/>
              <a:rect l="l" t="t" r="r" b="b"/>
              <a:pathLst>
                <a:path w="261" h="70" extrusionOk="0">
                  <a:moveTo>
                    <a:pt x="2" y="70"/>
                  </a:moveTo>
                  <a:cubicBezTo>
                    <a:pt x="1" y="70"/>
                    <a:pt x="0" y="70"/>
                    <a:pt x="0" y="68"/>
                  </a:cubicBezTo>
                  <a:cubicBezTo>
                    <a:pt x="0" y="67"/>
                    <a:pt x="0" y="65"/>
                    <a:pt x="2" y="65"/>
                  </a:cubicBezTo>
                  <a:lnTo>
                    <a:pt x="258" y="0"/>
                  </a:lnTo>
                  <a:cubicBezTo>
                    <a:pt x="259" y="0"/>
                    <a:pt x="261" y="0"/>
                    <a:pt x="261" y="2"/>
                  </a:cubicBezTo>
                  <a:cubicBezTo>
                    <a:pt x="262" y="3"/>
                    <a:pt x="261" y="5"/>
                    <a:pt x="259" y="5"/>
                  </a:cubicBezTo>
                  <a:lnTo>
                    <a:pt x="3" y="70"/>
                  </a:lnTo>
                  <a:lnTo>
                    <a:pt x="2" y="70"/>
                  </a:lnTo>
                  <a:close/>
                </a:path>
              </a:pathLst>
            </a:custGeom>
            <a:solidFill>
              <a:srgbClr val="1A212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956;p39">
              <a:extLst>
                <a:ext uri="{FF2B5EF4-FFF2-40B4-BE49-F238E27FC236}">
                  <a16:creationId xmlns:a16="http://schemas.microsoft.com/office/drawing/2014/main" id="{3165AA53-3E06-E3E1-B9B1-9CB4A50E089D}"/>
                </a:ext>
              </a:extLst>
            </p:cNvPr>
            <p:cNvSpPr/>
            <p:nvPr/>
          </p:nvSpPr>
          <p:spPr>
            <a:xfrm>
              <a:off x="7582925" y="3867881"/>
              <a:ext cx="195353" cy="103811"/>
            </a:xfrm>
            <a:custGeom>
              <a:avLst/>
              <a:gdLst/>
              <a:ahLst/>
              <a:cxnLst/>
              <a:rect l="l" t="t" r="r" b="b"/>
              <a:pathLst>
                <a:path w="207" h="110" extrusionOk="0">
                  <a:moveTo>
                    <a:pt x="207" y="39"/>
                  </a:moveTo>
                  <a:lnTo>
                    <a:pt x="0" y="0"/>
                  </a:lnTo>
                  <a:lnTo>
                    <a:pt x="203" y="110"/>
                  </a:lnTo>
                  <a:lnTo>
                    <a:pt x="207" y="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957;p39">
              <a:extLst>
                <a:ext uri="{FF2B5EF4-FFF2-40B4-BE49-F238E27FC236}">
                  <a16:creationId xmlns:a16="http://schemas.microsoft.com/office/drawing/2014/main" id="{C0FE85C6-A534-B049-E874-29F29B11DA9B}"/>
                </a:ext>
              </a:extLst>
            </p:cNvPr>
            <p:cNvSpPr/>
            <p:nvPr/>
          </p:nvSpPr>
          <p:spPr>
            <a:xfrm>
              <a:off x="7726372" y="3061933"/>
              <a:ext cx="135898" cy="39637"/>
            </a:xfrm>
            <a:custGeom>
              <a:avLst/>
              <a:gdLst/>
              <a:ahLst/>
              <a:cxnLst/>
              <a:rect l="l" t="t" r="r" b="b"/>
              <a:pathLst>
                <a:path w="144" h="42" extrusionOk="0">
                  <a:moveTo>
                    <a:pt x="34" y="41"/>
                  </a:moveTo>
                  <a:lnTo>
                    <a:pt x="34" y="41"/>
                  </a:lnTo>
                  <a:cubicBezTo>
                    <a:pt x="14" y="41"/>
                    <a:pt x="1" y="25"/>
                    <a:pt x="0" y="25"/>
                  </a:cubicBezTo>
                  <a:cubicBezTo>
                    <a:pt x="0" y="24"/>
                    <a:pt x="0" y="22"/>
                    <a:pt x="1" y="21"/>
                  </a:cubicBezTo>
                  <a:cubicBezTo>
                    <a:pt x="2" y="20"/>
                    <a:pt x="4" y="20"/>
                    <a:pt x="4" y="22"/>
                  </a:cubicBezTo>
                  <a:cubicBezTo>
                    <a:pt x="4" y="22"/>
                    <a:pt x="16" y="36"/>
                    <a:pt x="34" y="36"/>
                  </a:cubicBezTo>
                  <a:lnTo>
                    <a:pt x="34" y="36"/>
                  </a:lnTo>
                  <a:cubicBezTo>
                    <a:pt x="55" y="36"/>
                    <a:pt x="139" y="1"/>
                    <a:pt x="140" y="0"/>
                  </a:cubicBezTo>
                  <a:cubicBezTo>
                    <a:pt x="141" y="0"/>
                    <a:pt x="143" y="0"/>
                    <a:pt x="143" y="2"/>
                  </a:cubicBezTo>
                  <a:cubicBezTo>
                    <a:pt x="144" y="3"/>
                    <a:pt x="143" y="5"/>
                    <a:pt x="142" y="5"/>
                  </a:cubicBezTo>
                  <a:cubicBezTo>
                    <a:pt x="138" y="7"/>
                    <a:pt x="56" y="42"/>
                    <a:pt x="34" y="42"/>
                  </a:cubicBezTo>
                  <a:lnTo>
                    <a:pt x="34" y="41"/>
                  </a:lnTo>
                  <a:close/>
                </a:path>
              </a:pathLst>
            </a:custGeom>
            <a:solidFill>
              <a:srgbClr val="1A212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958;p39">
              <a:extLst>
                <a:ext uri="{FF2B5EF4-FFF2-40B4-BE49-F238E27FC236}">
                  <a16:creationId xmlns:a16="http://schemas.microsoft.com/office/drawing/2014/main" id="{717995B5-522F-6E02-A223-42EB6E2C702E}"/>
                </a:ext>
              </a:extLst>
            </p:cNvPr>
            <p:cNvSpPr/>
            <p:nvPr/>
          </p:nvSpPr>
          <p:spPr>
            <a:xfrm>
              <a:off x="7779222" y="3338447"/>
              <a:ext cx="24537" cy="65118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24" y="69"/>
                  </a:moveTo>
                  <a:cubicBezTo>
                    <a:pt x="22" y="69"/>
                    <a:pt x="21" y="68"/>
                    <a:pt x="21" y="67"/>
                  </a:cubicBezTo>
                  <a:cubicBezTo>
                    <a:pt x="16" y="27"/>
                    <a:pt x="0" y="4"/>
                    <a:pt x="0" y="4"/>
                  </a:cubicBezTo>
                  <a:cubicBezTo>
                    <a:pt x="-1" y="3"/>
                    <a:pt x="-1" y="1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21" y="25"/>
                    <a:pt x="26" y="67"/>
                  </a:cubicBezTo>
                  <a:cubicBezTo>
                    <a:pt x="26" y="68"/>
                    <a:pt x="25" y="69"/>
                    <a:pt x="24" y="69"/>
                  </a:cubicBezTo>
                  <a:close/>
                </a:path>
              </a:pathLst>
            </a:custGeom>
            <a:solidFill>
              <a:srgbClr val="1A212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959;p39">
              <a:extLst>
                <a:ext uri="{FF2B5EF4-FFF2-40B4-BE49-F238E27FC236}">
                  <a16:creationId xmlns:a16="http://schemas.microsoft.com/office/drawing/2014/main" id="{F27458FA-B98A-BAF0-C4B0-BAC0BB16174F}"/>
                </a:ext>
              </a:extLst>
            </p:cNvPr>
            <p:cNvSpPr/>
            <p:nvPr/>
          </p:nvSpPr>
          <p:spPr>
            <a:xfrm>
              <a:off x="7768840" y="3480950"/>
              <a:ext cx="24537" cy="66061"/>
            </a:xfrm>
            <a:custGeom>
              <a:avLst/>
              <a:gdLst/>
              <a:ahLst/>
              <a:cxnLst/>
              <a:rect l="l" t="t" r="r" b="b"/>
              <a:pathLst>
                <a:path w="26" h="70" extrusionOk="0">
                  <a:moveTo>
                    <a:pt x="24" y="70"/>
                  </a:moveTo>
                  <a:cubicBezTo>
                    <a:pt x="22" y="70"/>
                    <a:pt x="21" y="69"/>
                    <a:pt x="21" y="68"/>
                  </a:cubicBezTo>
                  <a:cubicBezTo>
                    <a:pt x="16" y="28"/>
                    <a:pt x="0" y="5"/>
                    <a:pt x="0" y="5"/>
                  </a:cubicBezTo>
                  <a:cubicBezTo>
                    <a:pt x="-1" y="4"/>
                    <a:pt x="-1" y="2"/>
                    <a:pt x="0" y="1"/>
                  </a:cubicBezTo>
                  <a:cubicBezTo>
                    <a:pt x="1" y="0"/>
                    <a:pt x="3" y="1"/>
                    <a:pt x="4" y="2"/>
                  </a:cubicBezTo>
                  <a:cubicBezTo>
                    <a:pt x="5" y="3"/>
                    <a:pt x="21" y="26"/>
                    <a:pt x="26" y="68"/>
                  </a:cubicBezTo>
                  <a:cubicBezTo>
                    <a:pt x="26" y="69"/>
                    <a:pt x="25" y="70"/>
                    <a:pt x="24" y="70"/>
                  </a:cubicBezTo>
                  <a:close/>
                </a:path>
              </a:pathLst>
            </a:custGeom>
            <a:solidFill>
              <a:srgbClr val="1A212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960;p39">
              <a:extLst>
                <a:ext uri="{FF2B5EF4-FFF2-40B4-BE49-F238E27FC236}">
                  <a16:creationId xmlns:a16="http://schemas.microsoft.com/office/drawing/2014/main" id="{7CB11453-0EFD-8E3C-DB66-DC9D33DCF25F}"/>
                </a:ext>
              </a:extLst>
            </p:cNvPr>
            <p:cNvSpPr/>
            <p:nvPr/>
          </p:nvSpPr>
          <p:spPr>
            <a:xfrm>
              <a:off x="7814140" y="3605523"/>
              <a:ext cx="24537" cy="66061"/>
            </a:xfrm>
            <a:custGeom>
              <a:avLst/>
              <a:gdLst/>
              <a:ahLst/>
              <a:cxnLst/>
              <a:rect l="l" t="t" r="r" b="b"/>
              <a:pathLst>
                <a:path w="26" h="70" extrusionOk="0">
                  <a:moveTo>
                    <a:pt x="24" y="70"/>
                  </a:moveTo>
                  <a:cubicBezTo>
                    <a:pt x="22" y="70"/>
                    <a:pt x="21" y="69"/>
                    <a:pt x="21" y="67"/>
                  </a:cubicBezTo>
                  <a:cubicBezTo>
                    <a:pt x="16" y="27"/>
                    <a:pt x="0" y="5"/>
                    <a:pt x="0" y="4"/>
                  </a:cubicBezTo>
                  <a:cubicBezTo>
                    <a:pt x="-1" y="3"/>
                    <a:pt x="-1" y="2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21" y="25"/>
                    <a:pt x="26" y="67"/>
                  </a:cubicBezTo>
                  <a:cubicBezTo>
                    <a:pt x="26" y="68"/>
                    <a:pt x="25" y="70"/>
                    <a:pt x="24" y="70"/>
                  </a:cubicBezTo>
                  <a:close/>
                </a:path>
              </a:pathLst>
            </a:custGeom>
            <a:solidFill>
              <a:srgbClr val="1A212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961;p39">
              <a:extLst>
                <a:ext uri="{FF2B5EF4-FFF2-40B4-BE49-F238E27FC236}">
                  <a16:creationId xmlns:a16="http://schemas.microsoft.com/office/drawing/2014/main" id="{B36A6B5E-5B88-F6D7-D9F5-51EADA55FD9D}"/>
                </a:ext>
              </a:extLst>
            </p:cNvPr>
            <p:cNvSpPr/>
            <p:nvPr/>
          </p:nvSpPr>
          <p:spPr>
            <a:xfrm>
              <a:off x="7810365" y="3731983"/>
              <a:ext cx="26425" cy="66061"/>
            </a:xfrm>
            <a:custGeom>
              <a:avLst/>
              <a:gdLst/>
              <a:ahLst/>
              <a:cxnLst/>
              <a:rect l="l" t="t" r="r" b="b"/>
              <a:pathLst>
                <a:path w="28" h="70" extrusionOk="0">
                  <a:moveTo>
                    <a:pt x="25" y="70"/>
                  </a:moveTo>
                  <a:cubicBezTo>
                    <a:pt x="23" y="70"/>
                    <a:pt x="22" y="69"/>
                    <a:pt x="22" y="67"/>
                  </a:cubicBezTo>
                  <a:cubicBezTo>
                    <a:pt x="17" y="27"/>
                    <a:pt x="1" y="5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6" y="2"/>
                    <a:pt x="22" y="25"/>
                    <a:pt x="27" y="67"/>
                  </a:cubicBezTo>
                  <a:cubicBezTo>
                    <a:pt x="28" y="68"/>
                    <a:pt x="26" y="70"/>
                    <a:pt x="25" y="70"/>
                  </a:cubicBezTo>
                  <a:close/>
                </a:path>
              </a:pathLst>
            </a:custGeom>
            <a:solidFill>
              <a:srgbClr val="1A212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962;p39">
              <a:extLst>
                <a:ext uri="{FF2B5EF4-FFF2-40B4-BE49-F238E27FC236}">
                  <a16:creationId xmlns:a16="http://schemas.microsoft.com/office/drawing/2014/main" id="{7822B6D7-A14B-36B3-DD09-6001203F9312}"/>
                </a:ext>
              </a:extLst>
            </p:cNvPr>
            <p:cNvSpPr/>
            <p:nvPr/>
          </p:nvSpPr>
          <p:spPr>
            <a:xfrm>
              <a:off x="5990843" y="1868112"/>
              <a:ext cx="1237237" cy="2731162"/>
            </a:xfrm>
            <a:custGeom>
              <a:avLst/>
              <a:gdLst/>
              <a:ahLst/>
              <a:cxnLst/>
              <a:rect l="l" t="t" r="r" b="b"/>
              <a:pathLst>
                <a:path w="1311" h="2894" extrusionOk="0">
                  <a:moveTo>
                    <a:pt x="31" y="2893"/>
                  </a:moveTo>
                  <a:lnTo>
                    <a:pt x="31" y="2394"/>
                  </a:lnTo>
                  <a:lnTo>
                    <a:pt x="328" y="2394"/>
                  </a:lnTo>
                  <a:lnTo>
                    <a:pt x="328" y="721"/>
                  </a:lnTo>
                  <a:lnTo>
                    <a:pt x="0" y="721"/>
                  </a:lnTo>
                  <a:lnTo>
                    <a:pt x="0" y="264"/>
                  </a:lnTo>
                  <a:lnTo>
                    <a:pt x="1069" y="0"/>
                  </a:lnTo>
                  <a:lnTo>
                    <a:pt x="1069" y="2394"/>
                  </a:lnTo>
                  <a:lnTo>
                    <a:pt x="1311" y="2394"/>
                  </a:lnTo>
                  <a:lnTo>
                    <a:pt x="1311" y="2894"/>
                  </a:lnTo>
                  <a:lnTo>
                    <a:pt x="31" y="2894"/>
                  </a:lnTo>
                  <a:lnTo>
                    <a:pt x="31" y="28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63;p39">
              <a:extLst>
                <a:ext uri="{FF2B5EF4-FFF2-40B4-BE49-F238E27FC236}">
                  <a16:creationId xmlns:a16="http://schemas.microsoft.com/office/drawing/2014/main" id="{12BC7CD2-416D-681A-6D3D-BB2EEFA67DAE}"/>
                </a:ext>
              </a:extLst>
            </p:cNvPr>
            <p:cNvSpPr/>
            <p:nvPr/>
          </p:nvSpPr>
          <p:spPr>
            <a:xfrm>
              <a:off x="6300388" y="2548543"/>
              <a:ext cx="136842" cy="488853"/>
            </a:xfrm>
            <a:custGeom>
              <a:avLst/>
              <a:gdLst/>
              <a:ahLst/>
              <a:cxnLst/>
              <a:rect l="l" t="t" r="r" b="b"/>
              <a:pathLst>
                <a:path w="145" h="518" extrusionOk="0">
                  <a:moveTo>
                    <a:pt x="0" y="0"/>
                  </a:moveTo>
                  <a:lnTo>
                    <a:pt x="145" y="0"/>
                  </a:lnTo>
                  <a:lnTo>
                    <a:pt x="0" y="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64;p39">
              <a:extLst>
                <a:ext uri="{FF2B5EF4-FFF2-40B4-BE49-F238E27FC236}">
                  <a16:creationId xmlns:a16="http://schemas.microsoft.com/office/drawing/2014/main" id="{47926410-3313-735C-2398-6C7B090714CE}"/>
                </a:ext>
              </a:extLst>
            </p:cNvPr>
            <p:cNvSpPr/>
            <p:nvPr/>
          </p:nvSpPr>
          <p:spPr>
            <a:xfrm>
              <a:off x="5806815" y="3008140"/>
              <a:ext cx="369000" cy="1590189"/>
            </a:xfrm>
            <a:custGeom>
              <a:avLst/>
              <a:gdLst/>
              <a:ahLst/>
              <a:cxnLst/>
              <a:rect l="l" t="t" r="r" b="b"/>
              <a:pathLst>
                <a:path w="391" h="1685" extrusionOk="0">
                  <a:moveTo>
                    <a:pt x="362" y="0"/>
                  </a:moveTo>
                  <a:lnTo>
                    <a:pt x="362" y="110"/>
                  </a:lnTo>
                  <a:lnTo>
                    <a:pt x="28" y="11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685"/>
                  </a:lnTo>
                  <a:lnTo>
                    <a:pt x="28" y="1685"/>
                  </a:lnTo>
                  <a:lnTo>
                    <a:pt x="28" y="1541"/>
                  </a:lnTo>
                  <a:lnTo>
                    <a:pt x="362" y="1541"/>
                  </a:lnTo>
                  <a:lnTo>
                    <a:pt x="362" y="1685"/>
                  </a:lnTo>
                  <a:lnTo>
                    <a:pt x="391" y="1685"/>
                  </a:lnTo>
                  <a:lnTo>
                    <a:pt x="391" y="0"/>
                  </a:lnTo>
                  <a:lnTo>
                    <a:pt x="362" y="0"/>
                  </a:lnTo>
                  <a:moveTo>
                    <a:pt x="362" y="138"/>
                  </a:moveTo>
                  <a:lnTo>
                    <a:pt x="362" y="460"/>
                  </a:lnTo>
                  <a:lnTo>
                    <a:pt x="28" y="460"/>
                  </a:lnTo>
                  <a:lnTo>
                    <a:pt x="28" y="138"/>
                  </a:lnTo>
                  <a:lnTo>
                    <a:pt x="362" y="138"/>
                  </a:lnTo>
                  <a:moveTo>
                    <a:pt x="28" y="811"/>
                  </a:moveTo>
                  <a:lnTo>
                    <a:pt x="28" y="489"/>
                  </a:lnTo>
                  <a:lnTo>
                    <a:pt x="362" y="489"/>
                  </a:lnTo>
                  <a:lnTo>
                    <a:pt x="362" y="811"/>
                  </a:lnTo>
                  <a:lnTo>
                    <a:pt x="28" y="811"/>
                  </a:lnTo>
                  <a:moveTo>
                    <a:pt x="362" y="840"/>
                  </a:moveTo>
                  <a:lnTo>
                    <a:pt x="362" y="1162"/>
                  </a:lnTo>
                  <a:lnTo>
                    <a:pt x="28" y="1162"/>
                  </a:lnTo>
                  <a:lnTo>
                    <a:pt x="28" y="840"/>
                  </a:lnTo>
                  <a:lnTo>
                    <a:pt x="362" y="840"/>
                  </a:lnTo>
                  <a:moveTo>
                    <a:pt x="28" y="1513"/>
                  </a:moveTo>
                  <a:lnTo>
                    <a:pt x="28" y="1190"/>
                  </a:lnTo>
                  <a:lnTo>
                    <a:pt x="362" y="1190"/>
                  </a:lnTo>
                  <a:lnTo>
                    <a:pt x="362" y="1513"/>
                  </a:lnTo>
                  <a:lnTo>
                    <a:pt x="28" y="15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2" name="Google Shape;965;p39">
              <a:extLst>
                <a:ext uri="{FF2B5EF4-FFF2-40B4-BE49-F238E27FC236}">
                  <a16:creationId xmlns:a16="http://schemas.microsoft.com/office/drawing/2014/main" id="{7A631CAF-C3A9-CA7B-0493-D278B1654EA3}"/>
                </a:ext>
              </a:extLst>
            </p:cNvPr>
            <p:cNvCxnSpPr/>
            <p:nvPr/>
          </p:nvCxnSpPr>
          <p:spPr>
            <a:xfrm>
              <a:off x="5833240" y="3138375"/>
              <a:ext cx="315300" cy="303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93" name="Google Shape;966;p39">
              <a:extLst>
                <a:ext uri="{FF2B5EF4-FFF2-40B4-BE49-F238E27FC236}">
                  <a16:creationId xmlns:a16="http://schemas.microsoft.com/office/drawing/2014/main" id="{A7D1D824-F2BB-8EC4-92DB-40F8344FCDB6}"/>
                </a:ext>
              </a:extLst>
            </p:cNvPr>
            <p:cNvCxnSpPr/>
            <p:nvPr/>
          </p:nvCxnSpPr>
          <p:spPr>
            <a:xfrm flipH="1">
              <a:off x="5833147" y="3138375"/>
              <a:ext cx="315300" cy="303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94" name="Google Shape;967;p39">
              <a:extLst>
                <a:ext uri="{FF2B5EF4-FFF2-40B4-BE49-F238E27FC236}">
                  <a16:creationId xmlns:a16="http://schemas.microsoft.com/office/drawing/2014/main" id="{118A2EC1-70E4-4B07-A869-E30388D8E8AB}"/>
                </a:ext>
              </a:extLst>
            </p:cNvPr>
            <p:cNvCxnSpPr/>
            <p:nvPr/>
          </p:nvCxnSpPr>
          <p:spPr>
            <a:xfrm>
              <a:off x="5833240" y="3469626"/>
              <a:ext cx="315300" cy="303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95" name="Google Shape;968;p39">
              <a:extLst>
                <a:ext uri="{FF2B5EF4-FFF2-40B4-BE49-F238E27FC236}">
                  <a16:creationId xmlns:a16="http://schemas.microsoft.com/office/drawing/2014/main" id="{076AC4F0-C590-BDA1-AD0C-E8B03677F6E3}"/>
                </a:ext>
              </a:extLst>
            </p:cNvPr>
            <p:cNvCxnSpPr/>
            <p:nvPr/>
          </p:nvCxnSpPr>
          <p:spPr>
            <a:xfrm flipH="1">
              <a:off x="5833147" y="3469626"/>
              <a:ext cx="315300" cy="303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96" name="Google Shape;969;p39">
              <a:extLst>
                <a:ext uri="{FF2B5EF4-FFF2-40B4-BE49-F238E27FC236}">
                  <a16:creationId xmlns:a16="http://schemas.microsoft.com/office/drawing/2014/main" id="{19F12809-54B9-D5A6-29D3-2BEFDCF8E5D3}"/>
                </a:ext>
              </a:extLst>
            </p:cNvPr>
            <p:cNvCxnSpPr/>
            <p:nvPr/>
          </p:nvCxnSpPr>
          <p:spPr>
            <a:xfrm>
              <a:off x="5833240" y="3800876"/>
              <a:ext cx="315300" cy="303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97" name="Google Shape;970;p39">
              <a:extLst>
                <a:ext uri="{FF2B5EF4-FFF2-40B4-BE49-F238E27FC236}">
                  <a16:creationId xmlns:a16="http://schemas.microsoft.com/office/drawing/2014/main" id="{32A4EC0E-4CB2-4915-88D1-AF060E0D5106}"/>
                </a:ext>
              </a:extLst>
            </p:cNvPr>
            <p:cNvCxnSpPr/>
            <p:nvPr/>
          </p:nvCxnSpPr>
          <p:spPr>
            <a:xfrm flipH="1">
              <a:off x="5833147" y="3800876"/>
              <a:ext cx="315300" cy="303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98" name="Google Shape;971;p39">
              <a:extLst>
                <a:ext uri="{FF2B5EF4-FFF2-40B4-BE49-F238E27FC236}">
                  <a16:creationId xmlns:a16="http://schemas.microsoft.com/office/drawing/2014/main" id="{22D7CCA5-5389-B250-1D6F-2F5E22D10576}"/>
                </a:ext>
              </a:extLst>
            </p:cNvPr>
            <p:cNvCxnSpPr/>
            <p:nvPr/>
          </p:nvCxnSpPr>
          <p:spPr>
            <a:xfrm>
              <a:off x="5833240" y="4131182"/>
              <a:ext cx="315300" cy="305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99" name="Google Shape;972;p39">
              <a:extLst>
                <a:ext uri="{FF2B5EF4-FFF2-40B4-BE49-F238E27FC236}">
                  <a16:creationId xmlns:a16="http://schemas.microsoft.com/office/drawing/2014/main" id="{9108DB08-52C9-FD0C-9B35-4E17EEB88222}"/>
                </a:ext>
              </a:extLst>
            </p:cNvPr>
            <p:cNvCxnSpPr/>
            <p:nvPr/>
          </p:nvCxnSpPr>
          <p:spPr>
            <a:xfrm flipH="1">
              <a:off x="5833147" y="4131182"/>
              <a:ext cx="315300" cy="305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sp>
          <p:nvSpPr>
            <p:cNvPr id="100" name="Google Shape;973;p39">
              <a:extLst>
                <a:ext uri="{FF2B5EF4-FFF2-40B4-BE49-F238E27FC236}">
                  <a16:creationId xmlns:a16="http://schemas.microsoft.com/office/drawing/2014/main" id="{E14B36E8-F358-F10F-DCE4-C5E0D8096528}"/>
                </a:ext>
              </a:extLst>
            </p:cNvPr>
            <p:cNvSpPr/>
            <p:nvPr/>
          </p:nvSpPr>
          <p:spPr>
            <a:xfrm>
              <a:off x="4904604" y="2717471"/>
              <a:ext cx="1225912" cy="1880859"/>
            </a:xfrm>
            <a:custGeom>
              <a:avLst/>
              <a:gdLst/>
              <a:ahLst/>
              <a:cxnLst/>
              <a:rect l="l" t="t" r="r" b="b"/>
              <a:pathLst>
                <a:path w="1299" h="1993" extrusionOk="0">
                  <a:moveTo>
                    <a:pt x="711" y="467"/>
                  </a:moveTo>
                  <a:lnTo>
                    <a:pt x="239" y="0"/>
                  </a:lnTo>
                  <a:lnTo>
                    <a:pt x="66" y="364"/>
                  </a:lnTo>
                  <a:lnTo>
                    <a:pt x="0" y="399"/>
                  </a:lnTo>
                  <a:cubicBezTo>
                    <a:pt x="81" y="514"/>
                    <a:pt x="164" y="632"/>
                    <a:pt x="164" y="632"/>
                  </a:cubicBezTo>
                  <a:lnTo>
                    <a:pt x="442" y="785"/>
                  </a:lnTo>
                  <a:lnTo>
                    <a:pt x="587" y="1993"/>
                  </a:lnTo>
                  <a:lnTo>
                    <a:pt x="1299" y="1993"/>
                  </a:lnTo>
                  <a:lnTo>
                    <a:pt x="711" y="467"/>
                  </a:lnTo>
                  <a:close/>
                </a:path>
              </a:pathLst>
            </a:custGeom>
            <a:solidFill>
              <a:srgbClr val="B36F5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974;p39">
              <a:extLst>
                <a:ext uri="{FF2B5EF4-FFF2-40B4-BE49-F238E27FC236}">
                  <a16:creationId xmlns:a16="http://schemas.microsoft.com/office/drawing/2014/main" id="{37F22822-CD6F-B828-2CEE-4CED6D201EC7}"/>
                </a:ext>
              </a:extLst>
            </p:cNvPr>
            <p:cNvSpPr/>
            <p:nvPr/>
          </p:nvSpPr>
          <p:spPr>
            <a:xfrm>
              <a:off x="4968778" y="3125163"/>
              <a:ext cx="102867" cy="111360"/>
            </a:xfrm>
            <a:custGeom>
              <a:avLst/>
              <a:gdLst/>
              <a:ahLst/>
              <a:cxnLst/>
              <a:rect l="l" t="t" r="r" b="b"/>
              <a:pathLst>
                <a:path w="109" h="118" extrusionOk="0">
                  <a:moveTo>
                    <a:pt x="0" y="0"/>
                  </a:moveTo>
                  <a:lnTo>
                    <a:pt x="67" y="118"/>
                  </a:lnTo>
                  <a:lnTo>
                    <a:pt x="109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975;p39">
              <a:extLst>
                <a:ext uri="{FF2B5EF4-FFF2-40B4-BE49-F238E27FC236}">
                  <a16:creationId xmlns:a16="http://schemas.microsoft.com/office/drawing/2014/main" id="{F21716FE-ACF2-1C34-05E1-1FA567BF9847}"/>
                </a:ext>
              </a:extLst>
            </p:cNvPr>
            <p:cNvSpPr/>
            <p:nvPr/>
          </p:nvSpPr>
          <p:spPr>
            <a:xfrm>
              <a:off x="4679995" y="1836969"/>
              <a:ext cx="1235349" cy="2153598"/>
            </a:xfrm>
            <a:custGeom>
              <a:avLst/>
              <a:gdLst/>
              <a:ahLst/>
              <a:cxnLst/>
              <a:rect l="l" t="t" r="r" b="b"/>
              <a:pathLst>
                <a:path w="1309" h="2282" extrusionOk="0">
                  <a:moveTo>
                    <a:pt x="724" y="139"/>
                  </a:moveTo>
                  <a:cubicBezTo>
                    <a:pt x="683" y="195"/>
                    <a:pt x="649" y="262"/>
                    <a:pt x="649" y="333"/>
                  </a:cubicBezTo>
                  <a:cubicBezTo>
                    <a:pt x="649" y="390"/>
                    <a:pt x="669" y="446"/>
                    <a:pt x="687" y="500"/>
                  </a:cubicBezTo>
                  <a:cubicBezTo>
                    <a:pt x="704" y="550"/>
                    <a:pt x="719" y="604"/>
                    <a:pt x="699" y="655"/>
                  </a:cubicBezTo>
                  <a:cubicBezTo>
                    <a:pt x="614" y="865"/>
                    <a:pt x="419" y="1344"/>
                    <a:pt x="375" y="1452"/>
                  </a:cubicBezTo>
                  <a:cubicBezTo>
                    <a:pt x="357" y="1495"/>
                    <a:pt x="344" y="1541"/>
                    <a:pt x="309" y="1573"/>
                  </a:cubicBezTo>
                  <a:cubicBezTo>
                    <a:pt x="269" y="1609"/>
                    <a:pt x="218" y="1629"/>
                    <a:pt x="172" y="1654"/>
                  </a:cubicBezTo>
                  <a:cubicBezTo>
                    <a:pt x="99" y="1695"/>
                    <a:pt x="50" y="1747"/>
                    <a:pt x="24" y="1828"/>
                  </a:cubicBezTo>
                  <a:cubicBezTo>
                    <a:pt x="-7" y="1921"/>
                    <a:pt x="-9" y="2023"/>
                    <a:pt x="23" y="2116"/>
                  </a:cubicBezTo>
                  <a:cubicBezTo>
                    <a:pt x="32" y="2140"/>
                    <a:pt x="67" y="2137"/>
                    <a:pt x="76" y="2115"/>
                  </a:cubicBezTo>
                  <a:cubicBezTo>
                    <a:pt x="107" y="2038"/>
                    <a:pt x="139" y="1961"/>
                    <a:pt x="170" y="1884"/>
                  </a:cubicBezTo>
                  <a:cubicBezTo>
                    <a:pt x="238" y="1867"/>
                    <a:pt x="305" y="1850"/>
                    <a:pt x="373" y="1833"/>
                  </a:cubicBezTo>
                  <a:cubicBezTo>
                    <a:pt x="409" y="1892"/>
                    <a:pt x="445" y="1952"/>
                    <a:pt x="482" y="2011"/>
                  </a:cubicBezTo>
                  <a:cubicBezTo>
                    <a:pt x="450" y="2088"/>
                    <a:pt x="419" y="2165"/>
                    <a:pt x="388" y="2242"/>
                  </a:cubicBezTo>
                  <a:cubicBezTo>
                    <a:pt x="379" y="2264"/>
                    <a:pt x="402" y="2291"/>
                    <a:pt x="425" y="2279"/>
                  </a:cubicBezTo>
                  <a:cubicBezTo>
                    <a:pt x="489" y="2247"/>
                    <a:pt x="542" y="2200"/>
                    <a:pt x="584" y="2143"/>
                  </a:cubicBezTo>
                  <a:cubicBezTo>
                    <a:pt x="623" y="2090"/>
                    <a:pt x="657" y="2024"/>
                    <a:pt x="659" y="1957"/>
                  </a:cubicBezTo>
                  <a:cubicBezTo>
                    <a:pt x="662" y="1850"/>
                    <a:pt x="581" y="1751"/>
                    <a:pt x="603" y="1644"/>
                  </a:cubicBezTo>
                  <a:cubicBezTo>
                    <a:pt x="609" y="1618"/>
                    <a:pt x="918" y="868"/>
                    <a:pt x="950" y="790"/>
                  </a:cubicBezTo>
                  <a:cubicBezTo>
                    <a:pt x="964" y="755"/>
                    <a:pt x="979" y="726"/>
                    <a:pt x="1008" y="702"/>
                  </a:cubicBezTo>
                  <a:cubicBezTo>
                    <a:pt x="1038" y="678"/>
                    <a:pt x="1073" y="661"/>
                    <a:pt x="1107" y="644"/>
                  </a:cubicBezTo>
                  <a:cubicBezTo>
                    <a:pt x="1184" y="604"/>
                    <a:pt x="1247" y="557"/>
                    <a:pt x="1278" y="473"/>
                  </a:cubicBezTo>
                  <a:cubicBezTo>
                    <a:pt x="1315" y="375"/>
                    <a:pt x="1319" y="266"/>
                    <a:pt x="1285" y="167"/>
                  </a:cubicBezTo>
                  <a:cubicBezTo>
                    <a:pt x="1276" y="143"/>
                    <a:pt x="1241" y="145"/>
                    <a:pt x="1232" y="167"/>
                  </a:cubicBezTo>
                  <a:cubicBezTo>
                    <a:pt x="1201" y="244"/>
                    <a:pt x="1169" y="321"/>
                    <a:pt x="1138" y="399"/>
                  </a:cubicBezTo>
                  <a:cubicBezTo>
                    <a:pt x="1070" y="416"/>
                    <a:pt x="1003" y="433"/>
                    <a:pt x="935" y="450"/>
                  </a:cubicBezTo>
                  <a:cubicBezTo>
                    <a:pt x="899" y="390"/>
                    <a:pt x="863" y="331"/>
                    <a:pt x="826" y="272"/>
                  </a:cubicBezTo>
                  <a:cubicBezTo>
                    <a:pt x="858" y="195"/>
                    <a:pt x="889" y="118"/>
                    <a:pt x="920" y="41"/>
                  </a:cubicBezTo>
                  <a:cubicBezTo>
                    <a:pt x="929" y="19"/>
                    <a:pt x="906" y="-8"/>
                    <a:pt x="883" y="3"/>
                  </a:cubicBezTo>
                  <a:cubicBezTo>
                    <a:pt x="819" y="35"/>
                    <a:pt x="766" y="82"/>
                    <a:pt x="724" y="140"/>
                  </a:cubicBezTo>
                  <a:lnTo>
                    <a:pt x="724" y="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976;p39">
              <a:extLst>
                <a:ext uri="{FF2B5EF4-FFF2-40B4-BE49-F238E27FC236}">
                  <a16:creationId xmlns:a16="http://schemas.microsoft.com/office/drawing/2014/main" id="{6DEF0A3F-BBF4-B11A-1989-ABAE19E24930}"/>
                </a:ext>
              </a:extLst>
            </p:cNvPr>
            <p:cNvSpPr/>
            <p:nvPr/>
          </p:nvSpPr>
          <p:spPr>
            <a:xfrm>
              <a:off x="5088632" y="2508906"/>
              <a:ext cx="418075" cy="809722"/>
            </a:xfrm>
            <a:custGeom>
              <a:avLst/>
              <a:gdLst/>
              <a:ahLst/>
              <a:cxnLst/>
              <a:rect l="l" t="t" r="r" b="b"/>
              <a:pathLst>
                <a:path w="443" h="858" extrusionOk="0">
                  <a:moveTo>
                    <a:pt x="437" y="109"/>
                  </a:moveTo>
                  <a:lnTo>
                    <a:pt x="151" y="809"/>
                  </a:lnTo>
                  <a:cubicBezTo>
                    <a:pt x="135" y="850"/>
                    <a:pt x="89" y="869"/>
                    <a:pt x="48" y="853"/>
                  </a:cubicBezTo>
                  <a:lnTo>
                    <a:pt x="48" y="853"/>
                  </a:lnTo>
                  <a:cubicBezTo>
                    <a:pt x="8" y="836"/>
                    <a:pt x="-11" y="790"/>
                    <a:pt x="5" y="750"/>
                  </a:cubicBezTo>
                  <a:lnTo>
                    <a:pt x="291" y="49"/>
                  </a:lnTo>
                  <a:cubicBezTo>
                    <a:pt x="307" y="9"/>
                    <a:pt x="353" y="-11"/>
                    <a:pt x="394" y="6"/>
                  </a:cubicBezTo>
                  <a:lnTo>
                    <a:pt x="394" y="6"/>
                  </a:lnTo>
                  <a:cubicBezTo>
                    <a:pt x="434" y="22"/>
                    <a:pt x="453" y="68"/>
                    <a:pt x="437" y="1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977;p39">
              <a:extLst>
                <a:ext uri="{FF2B5EF4-FFF2-40B4-BE49-F238E27FC236}">
                  <a16:creationId xmlns:a16="http://schemas.microsoft.com/office/drawing/2014/main" id="{17E97B8A-5096-034F-59FC-E66E0A8B885F}"/>
                </a:ext>
              </a:extLst>
            </p:cNvPr>
            <p:cNvSpPr/>
            <p:nvPr/>
          </p:nvSpPr>
          <p:spPr>
            <a:xfrm>
              <a:off x="4894223" y="2697652"/>
              <a:ext cx="423737" cy="494516"/>
            </a:xfrm>
            <a:custGeom>
              <a:avLst/>
              <a:gdLst/>
              <a:ahLst/>
              <a:cxnLst/>
              <a:rect l="l" t="t" r="r" b="b"/>
              <a:pathLst>
                <a:path w="449" h="524" extrusionOk="0">
                  <a:moveTo>
                    <a:pt x="415" y="100"/>
                  </a:moveTo>
                  <a:lnTo>
                    <a:pt x="268" y="10"/>
                  </a:lnTo>
                  <a:cubicBezTo>
                    <a:pt x="239" y="-8"/>
                    <a:pt x="200" y="1"/>
                    <a:pt x="183" y="31"/>
                  </a:cubicBezTo>
                  <a:cubicBezTo>
                    <a:pt x="171" y="51"/>
                    <a:pt x="173" y="80"/>
                    <a:pt x="188" y="100"/>
                  </a:cubicBezTo>
                  <a:lnTo>
                    <a:pt x="166" y="88"/>
                  </a:lnTo>
                  <a:cubicBezTo>
                    <a:pt x="137" y="70"/>
                    <a:pt x="99" y="79"/>
                    <a:pt x="81" y="109"/>
                  </a:cubicBezTo>
                  <a:cubicBezTo>
                    <a:pt x="63" y="138"/>
                    <a:pt x="73" y="176"/>
                    <a:pt x="102" y="194"/>
                  </a:cubicBezTo>
                  <a:lnTo>
                    <a:pt x="122" y="206"/>
                  </a:lnTo>
                  <a:cubicBezTo>
                    <a:pt x="93" y="192"/>
                    <a:pt x="58" y="202"/>
                    <a:pt x="42" y="230"/>
                  </a:cubicBezTo>
                  <a:cubicBezTo>
                    <a:pt x="24" y="259"/>
                    <a:pt x="33" y="297"/>
                    <a:pt x="63" y="314"/>
                  </a:cubicBezTo>
                  <a:lnTo>
                    <a:pt x="82" y="326"/>
                  </a:lnTo>
                  <a:cubicBezTo>
                    <a:pt x="55" y="317"/>
                    <a:pt x="24" y="327"/>
                    <a:pt x="9" y="353"/>
                  </a:cubicBezTo>
                  <a:lnTo>
                    <a:pt x="9" y="353"/>
                  </a:lnTo>
                  <a:cubicBezTo>
                    <a:pt x="-9" y="382"/>
                    <a:pt x="1" y="420"/>
                    <a:pt x="30" y="438"/>
                  </a:cubicBezTo>
                  <a:lnTo>
                    <a:pt x="156" y="513"/>
                  </a:lnTo>
                  <a:cubicBezTo>
                    <a:pt x="186" y="531"/>
                    <a:pt x="233" y="529"/>
                    <a:pt x="250" y="500"/>
                  </a:cubicBezTo>
                  <a:cubicBezTo>
                    <a:pt x="269" y="467"/>
                    <a:pt x="254" y="433"/>
                    <a:pt x="229" y="414"/>
                  </a:cubicBezTo>
                  <a:cubicBezTo>
                    <a:pt x="259" y="426"/>
                    <a:pt x="304" y="421"/>
                    <a:pt x="319" y="394"/>
                  </a:cubicBezTo>
                  <a:cubicBezTo>
                    <a:pt x="333" y="368"/>
                    <a:pt x="322" y="337"/>
                    <a:pt x="301" y="317"/>
                  </a:cubicBezTo>
                  <a:cubicBezTo>
                    <a:pt x="331" y="333"/>
                    <a:pt x="381" y="329"/>
                    <a:pt x="398" y="298"/>
                  </a:cubicBezTo>
                  <a:cubicBezTo>
                    <a:pt x="413" y="269"/>
                    <a:pt x="397" y="225"/>
                    <a:pt x="368" y="208"/>
                  </a:cubicBezTo>
                  <a:lnTo>
                    <a:pt x="360" y="203"/>
                  </a:lnTo>
                  <a:cubicBezTo>
                    <a:pt x="389" y="214"/>
                    <a:pt x="427" y="210"/>
                    <a:pt x="441" y="183"/>
                  </a:cubicBezTo>
                  <a:cubicBezTo>
                    <a:pt x="454" y="159"/>
                    <a:pt x="453" y="126"/>
                    <a:pt x="415" y="100"/>
                  </a:cubicBezTo>
                  <a:close/>
                </a:path>
              </a:pathLst>
            </a:custGeom>
            <a:solidFill>
              <a:srgbClr val="B36F5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978;p39">
              <a:extLst>
                <a:ext uri="{FF2B5EF4-FFF2-40B4-BE49-F238E27FC236}">
                  <a16:creationId xmlns:a16="http://schemas.microsoft.com/office/drawing/2014/main" id="{D7C24FFF-07A7-FDC7-C7D1-93AC59FA4347}"/>
                </a:ext>
              </a:extLst>
            </p:cNvPr>
            <p:cNvSpPr/>
            <p:nvPr/>
          </p:nvSpPr>
          <p:spPr>
            <a:xfrm>
              <a:off x="5266998" y="2560811"/>
              <a:ext cx="309545" cy="823878"/>
            </a:xfrm>
            <a:custGeom>
              <a:avLst/>
              <a:gdLst/>
              <a:ahLst/>
              <a:cxnLst/>
              <a:rect l="l" t="t" r="r" b="b"/>
              <a:pathLst>
                <a:path w="328" h="873" extrusionOk="0">
                  <a:moveTo>
                    <a:pt x="328" y="675"/>
                  </a:moveTo>
                  <a:lnTo>
                    <a:pt x="320" y="241"/>
                  </a:lnTo>
                  <a:cubicBezTo>
                    <a:pt x="322" y="217"/>
                    <a:pt x="310" y="193"/>
                    <a:pt x="289" y="180"/>
                  </a:cubicBezTo>
                  <a:lnTo>
                    <a:pt x="74" y="6"/>
                  </a:lnTo>
                  <a:cubicBezTo>
                    <a:pt x="25" y="-23"/>
                    <a:pt x="-11" y="59"/>
                    <a:pt x="2" y="114"/>
                  </a:cubicBezTo>
                  <a:cubicBezTo>
                    <a:pt x="12" y="153"/>
                    <a:pt x="59" y="223"/>
                    <a:pt x="118" y="273"/>
                  </a:cubicBezTo>
                  <a:lnTo>
                    <a:pt x="94" y="401"/>
                  </a:lnTo>
                  <a:cubicBezTo>
                    <a:pt x="94" y="401"/>
                    <a:pt x="24" y="470"/>
                    <a:pt x="23" y="612"/>
                  </a:cubicBezTo>
                  <a:cubicBezTo>
                    <a:pt x="20" y="858"/>
                    <a:pt x="135" y="873"/>
                    <a:pt x="135" y="873"/>
                  </a:cubicBezTo>
                  <a:lnTo>
                    <a:pt x="328" y="675"/>
                  </a:lnTo>
                  <a:close/>
                </a:path>
              </a:pathLst>
            </a:custGeom>
            <a:solidFill>
              <a:srgbClr val="B36F5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979;p39">
              <a:extLst>
                <a:ext uri="{FF2B5EF4-FFF2-40B4-BE49-F238E27FC236}">
                  <a16:creationId xmlns:a16="http://schemas.microsoft.com/office/drawing/2014/main" id="{A48CFF18-993A-EA36-D1EE-476C3C123979}"/>
                </a:ext>
              </a:extLst>
            </p:cNvPr>
            <p:cNvSpPr/>
            <p:nvPr/>
          </p:nvSpPr>
          <p:spPr>
            <a:xfrm>
              <a:off x="5285873" y="2936417"/>
              <a:ext cx="111361" cy="451104"/>
            </a:xfrm>
            <a:custGeom>
              <a:avLst/>
              <a:gdLst/>
              <a:ahLst/>
              <a:cxnLst/>
              <a:rect l="l" t="t" r="r" b="b"/>
              <a:pathLst>
                <a:path w="118" h="478" extrusionOk="0">
                  <a:moveTo>
                    <a:pt x="115" y="478"/>
                  </a:moveTo>
                  <a:lnTo>
                    <a:pt x="114" y="478"/>
                  </a:lnTo>
                  <a:cubicBezTo>
                    <a:pt x="110" y="477"/>
                    <a:pt x="-3" y="459"/>
                    <a:pt x="0" y="214"/>
                  </a:cubicBezTo>
                  <a:cubicBezTo>
                    <a:pt x="1" y="140"/>
                    <a:pt x="20" y="86"/>
                    <a:pt x="36" y="54"/>
                  </a:cubicBezTo>
                  <a:cubicBezTo>
                    <a:pt x="54" y="19"/>
                    <a:pt x="71" y="2"/>
                    <a:pt x="72" y="1"/>
                  </a:cubicBezTo>
                  <a:cubicBezTo>
                    <a:pt x="73" y="0"/>
                    <a:pt x="75" y="0"/>
                    <a:pt x="76" y="1"/>
                  </a:cubicBezTo>
                  <a:cubicBezTo>
                    <a:pt x="77" y="2"/>
                    <a:pt x="77" y="4"/>
                    <a:pt x="76" y="5"/>
                  </a:cubicBezTo>
                  <a:cubicBezTo>
                    <a:pt x="75" y="6"/>
                    <a:pt x="7" y="75"/>
                    <a:pt x="5" y="214"/>
                  </a:cubicBezTo>
                  <a:cubicBezTo>
                    <a:pt x="4" y="340"/>
                    <a:pt x="34" y="403"/>
                    <a:pt x="60" y="435"/>
                  </a:cubicBezTo>
                  <a:cubicBezTo>
                    <a:pt x="87" y="468"/>
                    <a:pt x="115" y="472"/>
                    <a:pt x="115" y="472"/>
                  </a:cubicBezTo>
                  <a:cubicBezTo>
                    <a:pt x="117" y="472"/>
                    <a:pt x="118" y="474"/>
                    <a:pt x="118" y="475"/>
                  </a:cubicBezTo>
                  <a:cubicBezTo>
                    <a:pt x="117" y="477"/>
                    <a:pt x="116" y="478"/>
                    <a:pt x="115" y="4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980;p39">
              <a:extLst>
                <a:ext uri="{FF2B5EF4-FFF2-40B4-BE49-F238E27FC236}">
                  <a16:creationId xmlns:a16="http://schemas.microsoft.com/office/drawing/2014/main" id="{AC39C7AD-312C-572B-C9E4-010B3B0D1D85}"/>
                </a:ext>
              </a:extLst>
            </p:cNvPr>
            <p:cNvSpPr/>
            <p:nvPr/>
          </p:nvSpPr>
          <p:spPr>
            <a:xfrm>
              <a:off x="5076364" y="2794857"/>
              <a:ext cx="150054" cy="91542"/>
            </a:xfrm>
            <a:custGeom>
              <a:avLst/>
              <a:gdLst/>
              <a:ahLst/>
              <a:cxnLst/>
              <a:rect l="l" t="t" r="r" b="b"/>
              <a:pathLst>
                <a:path w="159" h="97" extrusionOk="0">
                  <a:moveTo>
                    <a:pt x="156" y="97"/>
                  </a:moveTo>
                  <a:cubicBezTo>
                    <a:pt x="156" y="97"/>
                    <a:pt x="155" y="97"/>
                    <a:pt x="154" y="96"/>
                  </a:cubicBezTo>
                  <a:lnTo>
                    <a:pt x="1" y="5"/>
                  </a:lnTo>
                  <a:cubicBezTo>
                    <a:pt x="-1" y="4"/>
                    <a:pt x="0" y="2"/>
                    <a:pt x="0" y="1"/>
                  </a:cubicBezTo>
                  <a:cubicBezTo>
                    <a:pt x="1" y="-1"/>
                    <a:pt x="2" y="0"/>
                    <a:pt x="3" y="0"/>
                  </a:cubicBezTo>
                  <a:lnTo>
                    <a:pt x="157" y="92"/>
                  </a:lnTo>
                  <a:cubicBezTo>
                    <a:pt x="158" y="92"/>
                    <a:pt x="159" y="94"/>
                    <a:pt x="158" y="95"/>
                  </a:cubicBezTo>
                  <a:cubicBezTo>
                    <a:pt x="158" y="96"/>
                    <a:pt x="157" y="97"/>
                    <a:pt x="156" y="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981;p39">
              <a:extLst>
                <a:ext uri="{FF2B5EF4-FFF2-40B4-BE49-F238E27FC236}">
                  <a16:creationId xmlns:a16="http://schemas.microsoft.com/office/drawing/2014/main" id="{A5D0B581-C708-715F-A00D-E6EE5C8B2FC3}"/>
                </a:ext>
              </a:extLst>
            </p:cNvPr>
            <p:cNvSpPr/>
            <p:nvPr/>
          </p:nvSpPr>
          <p:spPr>
            <a:xfrm>
              <a:off x="5013134" y="2893005"/>
              <a:ext cx="162322" cy="101923"/>
            </a:xfrm>
            <a:custGeom>
              <a:avLst/>
              <a:gdLst/>
              <a:ahLst/>
              <a:cxnLst/>
              <a:rect l="l" t="t" r="r" b="b"/>
              <a:pathLst>
                <a:path w="172" h="108" extrusionOk="0">
                  <a:moveTo>
                    <a:pt x="169" y="108"/>
                  </a:moveTo>
                  <a:cubicBezTo>
                    <a:pt x="169" y="108"/>
                    <a:pt x="168" y="108"/>
                    <a:pt x="167" y="108"/>
                  </a:cubicBezTo>
                  <a:lnTo>
                    <a:pt x="1" y="5"/>
                  </a:lnTo>
                  <a:cubicBezTo>
                    <a:pt x="0" y="4"/>
                    <a:pt x="-1" y="2"/>
                    <a:pt x="0" y="1"/>
                  </a:cubicBezTo>
                  <a:cubicBezTo>
                    <a:pt x="1" y="-1"/>
                    <a:pt x="3" y="0"/>
                    <a:pt x="4" y="1"/>
                  </a:cubicBezTo>
                  <a:lnTo>
                    <a:pt x="170" y="103"/>
                  </a:lnTo>
                  <a:cubicBezTo>
                    <a:pt x="172" y="104"/>
                    <a:pt x="172" y="105"/>
                    <a:pt x="171" y="107"/>
                  </a:cubicBezTo>
                  <a:cubicBezTo>
                    <a:pt x="171" y="108"/>
                    <a:pt x="170" y="108"/>
                    <a:pt x="169" y="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982;p39">
              <a:extLst>
                <a:ext uri="{FF2B5EF4-FFF2-40B4-BE49-F238E27FC236}">
                  <a16:creationId xmlns:a16="http://schemas.microsoft.com/office/drawing/2014/main" id="{98D8BA10-2527-64A9-6CF4-8C2918FD083A}"/>
                </a:ext>
              </a:extLst>
            </p:cNvPr>
            <p:cNvSpPr/>
            <p:nvPr/>
          </p:nvSpPr>
          <p:spPr>
            <a:xfrm>
              <a:off x="4974441" y="3005309"/>
              <a:ext cx="134010" cy="82105"/>
            </a:xfrm>
            <a:custGeom>
              <a:avLst/>
              <a:gdLst/>
              <a:ahLst/>
              <a:cxnLst/>
              <a:rect l="l" t="t" r="r" b="b"/>
              <a:pathLst>
                <a:path w="142" h="87" extrusionOk="0">
                  <a:moveTo>
                    <a:pt x="139" y="87"/>
                  </a:moveTo>
                  <a:lnTo>
                    <a:pt x="138" y="87"/>
                  </a:lnTo>
                  <a:lnTo>
                    <a:pt x="1" y="5"/>
                  </a:lnTo>
                  <a:cubicBezTo>
                    <a:pt x="0" y="5"/>
                    <a:pt x="-1" y="3"/>
                    <a:pt x="0" y="2"/>
                  </a:cubicBezTo>
                  <a:cubicBezTo>
                    <a:pt x="1" y="0"/>
                    <a:pt x="2" y="0"/>
                    <a:pt x="4" y="1"/>
                  </a:cubicBezTo>
                  <a:lnTo>
                    <a:pt x="140" y="82"/>
                  </a:lnTo>
                  <a:cubicBezTo>
                    <a:pt x="142" y="83"/>
                    <a:pt x="142" y="84"/>
                    <a:pt x="141" y="86"/>
                  </a:cubicBezTo>
                  <a:cubicBezTo>
                    <a:pt x="141" y="87"/>
                    <a:pt x="140" y="87"/>
                    <a:pt x="139" y="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983;p39">
              <a:extLst>
                <a:ext uri="{FF2B5EF4-FFF2-40B4-BE49-F238E27FC236}">
                  <a16:creationId xmlns:a16="http://schemas.microsoft.com/office/drawing/2014/main" id="{DDD88DBD-20DF-4B21-0AA7-4C2994352A7F}"/>
                </a:ext>
              </a:extLst>
            </p:cNvPr>
            <p:cNvSpPr/>
            <p:nvPr/>
          </p:nvSpPr>
          <p:spPr>
            <a:xfrm>
              <a:off x="5301917" y="2579686"/>
              <a:ext cx="119854" cy="72667"/>
            </a:xfrm>
            <a:custGeom>
              <a:avLst/>
              <a:gdLst/>
              <a:ahLst/>
              <a:cxnLst/>
              <a:rect l="l" t="t" r="r" b="b"/>
              <a:pathLst>
                <a:path w="127" h="77" extrusionOk="0">
                  <a:moveTo>
                    <a:pt x="95" y="77"/>
                  </a:moveTo>
                  <a:cubicBezTo>
                    <a:pt x="89" y="77"/>
                    <a:pt x="84" y="76"/>
                    <a:pt x="79" y="73"/>
                  </a:cubicBezTo>
                  <a:cubicBezTo>
                    <a:pt x="65" y="64"/>
                    <a:pt x="3" y="7"/>
                    <a:pt x="0" y="5"/>
                  </a:cubicBezTo>
                  <a:cubicBezTo>
                    <a:pt x="-1" y="4"/>
                    <a:pt x="-1" y="3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5" y="2"/>
                    <a:pt x="68" y="60"/>
                    <a:pt x="82" y="68"/>
                  </a:cubicBezTo>
                  <a:cubicBezTo>
                    <a:pt x="99" y="78"/>
                    <a:pt x="123" y="62"/>
                    <a:pt x="123" y="61"/>
                  </a:cubicBezTo>
                  <a:cubicBezTo>
                    <a:pt x="124" y="61"/>
                    <a:pt x="126" y="61"/>
                    <a:pt x="126" y="62"/>
                  </a:cubicBezTo>
                  <a:cubicBezTo>
                    <a:pt x="127" y="63"/>
                    <a:pt x="127" y="65"/>
                    <a:pt x="126" y="66"/>
                  </a:cubicBezTo>
                  <a:cubicBezTo>
                    <a:pt x="125" y="66"/>
                    <a:pt x="110" y="77"/>
                    <a:pt x="95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984;p39">
              <a:extLst>
                <a:ext uri="{FF2B5EF4-FFF2-40B4-BE49-F238E27FC236}">
                  <a16:creationId xmlns:a16="http://schemas.microsoft.com/office/drawing/2014/main" id="{4CA4B7E1-C7EE-C809-B485-B77C0195977C}"/>
                </a:ext>
              </a:extLst>
            </p:cNvPr>
            <p:cNvSpPr/>
            <p:nvPr/>
          </p:nvSpPr>
          <p:spPr>
            <a:xfrm>
              <a:off x="5322679" y="3390352"/>
              <a:ext cx="135898" cy="157603"/>
            </a:xfrm>
            <a:custGeom>
              <a:avLst/>
              <a:gdLst/>
              <a:ahLst/>
              <a:cxnLst/>
              <a:rect l="l" t="t" r="r" b="b"/>
              <a:pathLst>
                <a:path w="144" h="167" extrusionOk="0">
                  <a:moveTo>
                    <a:pt x="0" y="72"/>
                  </a:moveTo>
                  <a:lnTo>
                    <a:pt x="144" y="0"/>
                  </a:lnTo>
                  <a:lnTo>
                    <a:pt x="17" y="167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5100" rIns="90000" bIns="151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985;p39">
              <a:extLst>
                <a:ext uri="{FF2B5EF4-FFF2-40B4-BE49-F238E27FC236}">
                  <a16:creationId xmlns:a16="http://schemas.microsoft.com/office/drawing/2014/main" id="{E0970B09-3E38-9A4A-ECE6-76DB9E4C4628}"/>
                </a:ext>
              </a:extLst>
            </p:cNvPr>
            <p:cNvSpPr/>
            <p:nvPr/>
          </p:nvSpPr>
          <p:spPr>
            <a:xfrm>
              <a:off x="5038614" y="3095907"/>
              <a:ext cx="39637" cy="58511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2" y="62"/>
                  </a:moveTo>
                  <a:lnTo>
                    <a:pt x="2" y="62"/>
                  </a:lnTo>
                  <a:cubicBezTo>
                    <a:pt x="0" y="62"/>
                    <a:pt x="0" y="60"/>
                    <a:pt x="0" y="59"/>
                  </a:cubicBezTo>
                  <a:cubicBezTo>
                    <a:pt x="0" y="58"/>
                    <a:pt x="8" y="31"/>
                    <a:pt x="37" y="1"/>
                  </a:cubicBezTo>
                  <a:cubicBezTo>
                    <a:pt x="38" y="0"/>
                    <a:pt x="40" y="0"/>
                    <a:pt x="41" y="1"/>
                  </a:cubicBezTo>
                  <a:cubicBezTo>
                    <a:pt x="42" y="2"/>
                    <a:pt x="42" y="3"/>
                    <a:pt x="41" y="4"/>
                  </a:cubicBezTo>
                  <a:cubicBezTo>
                    <a:pt x="13" y="33"/>
                    <a:pt x="5" y="60"/>
                    <a:pt x="5" y="60"/>
                  </a:cubicBezTo>
                  <a:cubicBezTo>
                    <a:pt x="5" y="61"/>
                    <a:pt x="4" y="62"/>
                    <a:pt x="2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986;p39">
              <a:extLst>
                <a:ext uri="{FF2B5EF4-FFF2-40B4-BE49-F238E27FC236}">
                  <a16:creationId xmlns:a16="http://schemas.microsoft.com/office/drawing/2014/main" id="{A1B15C0F-7943-9BCD-2F13-89D6A73EE9A9}"/>
                </a:ext>
              </a:extLst>
            </p:cNvPr>
            <p:cNvSpPr/>
            <p:nvPr/>
          </p:nvSpPr>
          <p:spPr>
            <a:xfrm>
              <a:off x="5091464" y="2985491"/>
              <a:ext cx="39637" cy="58511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3" y="62"/>
                  </a:moveTo>
                  <a:lnTo>
                    <a:pt x="2" y="62"/>
                  </a:lnTo>
                  <a:cubicBezTo>
                    <a:pt x="1" y="62"/>
                    <a:pt x="0" y="60"/>
                    <a:pt x="0" y="59"/>
                  </a:cubicBezTo>
                  <a:cubicBezTo>
                    <a:pt x="0" y="58"/>
                    <a:pt x="8" y="31"/>
                    <a:pt x="37" y="1"/>
                  </a:cubicBezTo>
                  <a:cubicBezTo>
                    <a:pt x="38" y="0"/>
                    <a:pt x="40" y="0"/>
                    <a:pt x="41" y="1"/>
                  </a:cubicBezTo>
                  <a:cubicBezTo>
                    <a:pt x="42" y="2"/>
                    <a:pt x="42" y="3"/>
                    <a:pt x="41" y="4"/>
                  </a:cubicBezTo>
                  <a:cubicBezTo>
                    <a:pt x="13" y="33"/>
                    <a:pt x="5" y="60"/>
                    <a:pt x="5" y="60"/>
                  </a:cubicBezTo>
                  <a:cubicBezTo>
                    <a:pt x="5" y="61"/>
                    <a:pt x="4" y="62"/>
                    <a:pt x="3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987;p39">
              <a:extLst>
                <a:ext uri="{FF2B5EF4-FFF2-40B4-BE49-F238E27FC236}">
                  <a16:creationId xmlns:a16="http://schemas.microsoft.com/office/drawing/2014/main" id="{03DE77E3-CB62-DCBA-868D-A455530BEB8B}"/>
                </a:ext>
              </a:extLst>
            </p:cNvPr>
            <p:cNvSpPr/>
            <p:nvPr/>
          </p:nvSpPr>
          <p:spPr>
            <a:xfrm>
              <a:off x="5163188" y="2899611"/>
              <a:ext cx="39637" cy="58511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3" y="62"/>
                  </a:moveTo>
                  <a:lnTo>
                    <a:pt x="2" y="62"/>
                  </a:lnTo>
                  <a:cubicBezTo>
                    <a:pt x="1" y="62"/>
                    <a:pt x="0" y="60"/>
                    <a:pt x="0" y="59"/>
                  </a:cubicBezTo>
                  <a:cubicBezTo>
                    <a:pt x="0" y="58"/>
                    <a:pt x="8" y="31"/>
                    <a:pt x="37" y="1"/>
                  </a:cubicBezTo>
                  <a:cubicBezTo>
                    <a:pt x="38" y="0"/>
                    <a:pt x="40" y="0"/>
                    <a:pt x="41" y="1"/>
                  </a:cubicBezTo>
                  <a:cubicBezTo>
                    <a:pt x="42" y="2"/>
                    <a:pt x="42" y="3"/>
                    <a:pt x="41" y="5"/>
                  </a:cubicBezTo>
                  <a:cubicBezTo>
                    <a:pt x="13" y="33"/>
                    <a:pt x="5" y="60"/>
                    <a:pt x="5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988;p39">
              <a:extLst>
                <a:ext uri="{FF2B5EF4-FFF2-40B4-BE49-F238E27FC236}">
                  <a16:creationId xmlns:a16="http://schemas.microsoft.com/office/drawing/2014/main" id="{1A47F2F4-224E-8544-B1BC-29A57FD649A4}"/>
                </a:ext>
              </a:extLst>
            </p:cNvPr>
            <p:cNvSpPr/>
            <p:nvPr/>
          </p:nvSpPr>
          <p:spPr>
            <a:xfrm>
              <a:off x="5220755" y="2798632"/>
              <a:ext cx="39637" cy="58511"/>
            </a:xfrm>
            <a:custGeom>
              <a:avLst/>
              <a:gdLst/>
              <a:ahLst/>
              <a:cxnLst/>
              <a:rect l="l" t="t" r="r" b="b"/>
              <a:pathLst>
                <a:path w="42" h="62" extrusionOk="0">
                  <a:moveTo>
                    <a:pt x="3" y="62"/>
                  </a:moveTo>
                  <a:lnTo>
                    <a:pt x="2" y="62"/>
                  </a:lnTo>
                  <a:cubicBezTo>
                    <a:pt x="0" y="62"/>
                    <a:pt x="0" y="60"/>
                    <a:pt x="0" y="59"/>
                  </a:cubicBezTo>
                  <a:cubicBezTo>
                    <a:pt x="0" y="58"/>
                    <a:pt x="8" y="31"/>
                    <a:pt x="37" y="1"/>
                  </a:cubicBezTo>
                  <a:cubicBezTo>
                    <a:pt x="38" y="0"/>
                    <a:pt x="40" y="0"/>
                    <a:pt x="41" y="1"/>
                  </a:cubicBezTo>
                  <a:cubicBezTo>
                    <a:pt x="42" y="2"/>
                    <a:pt x="42" y="3"/>
                    <a:pt x="41" y="4"/>
                  </a:cubicBezTo>
                  <a:cubicBezTo>
                    <a:pt x="13" y="33"/>
                    <a:pt x="5" y="60"/>
                    <a:pt x="5" y="60"/>
                  </a:cubicBezTo>
                  <a:cubicBezTo>
                    <a:pt x="5" y="61"/>
                    <a:pt x="4" y="62"/>
                    <a:pt x="3" y="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989;p39">
              <a:extLst>
                <a:ext uri="{FF2B5EF4-FFF2-40B4-BE49-F238E27FC236}">
                  <a16:creationId xmlns:a16="http://schemas.microsoft.com/office/drawing/2014/main" id="{A5EA599F-CD70-C8A9-09D3-6BD010EB2B6A}"/>
                </a:ext>
              </a:extLst>
            </p:cNvPr>
            <p:cNvSpPr/>
            <p:nvPr/>
          </p:nvSpPr>
          <p:spPr>
            <a:xfrm>
              <a:off x="6913816" y="2367346"/>
              <a:ext cx="96261" cy="330306"/>
            </a:xfrm>
            <a:custGeom>
              <a:avLst/>
              <a:gdLst/>
              <a:ahLst/>
              <a:cxnLst/>
              <a:rect l="l" t="t" r="r" b="b"/>
              <a:pathLst>
                <a:path w="102" h="350" extrusionOk="0">
                  <a:moveTo>
                    <a:pt x="102" y="0"/>
                  </a:moveTo>
                  <a:lnTo>
                    <a:pt x="102" y="350"/>
                  </a:lnTo>
                  <a:cubicBezTo>
                    <a:pt x="88" y="346"/>
                    <a:pt x="76" y="335"/>
                    <a:pt x="71" y="319"/>
                  </a:cubicBezTo>
                  <a:lnTo>
                    <a:pt x="70" y="315"/>
                  </a:lnTo>
                  <a:lnTo>
                    <a:pt x="4" y="88"/>
                  </a:lnTo>
                  <a:lnTo>
                    <a:pt x="1" y="76"/>
                  </a:lnTo>
                  <a:cubicBezTo>
                    <a:pt x="-6" y="52"/>
                    <a:pt x="8" y="27"/>
                    <a:pt x="32" y="20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F7922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990;p39">
              <a:extLst>
                <a:ext uri="{FF2B5EF4-FFF2-40B4-BE49-F238E27FC236}">
                  <a16:creationId xmlns:a16="http://schemas.microsoft.com/office/drawing/2014/main" id="{47A425EB-81E9-14FF-4590-84CE4B5D6EF5}"/>
                </a:ext>
              </a:extLst>
            </p:cNvPr>
            <p:cNvSpPr/>
            <p:nvPr/>
          </p:nvSpPr>
          <p:spPr>
            <a:xfrm>
              <a:off x="6869461" y="2450395"/>
              <a:ext cx="110417" cy="224608"/>
            </a:xfrm>
            <a:custGeom>
              <a:avLst/>
              <a:gdLst/>
              <a:ahLst/>
              <a:cxnLst/>
              <a:rect l="l" t="t" r="r" b="b"/>
              <a:pathLst>
                <a:path w="117" h="238" extrusionOk="0">
                  <a:moveTo>
                    <a:pt x="117" y="227"/>
                  </a:moveTo>
                  <a:lnTo>
                    <a:pt x="82" y="237"/>
                  </a:lnTo>
                  <a:cubicBezTo>
                    <a:pt x="70" y="241"/>
                    <a:pt x="58" y="234"/>
                    <a:pt x="54" y="222"/>
                  </a:cubicBezTo>
                  <a:lnTo>
                    <a:pt x="1" y="38"/>
                  </a:lnTo>
                  <a:cubicBezTo>
                    <a:pt x="-3" y="26"/>
                    <a:pt x="4" y="14"/>
                    <a:pt x="16" y="10"/>
                  </a:cubicBezTo>
                  <a:lnTo>
                    <a:pt x="51" y="0"/>
                  </a:lnTo>
                  <a:lnTo>
                    <a:pt x="117" y="2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0675" rIns="90000" bIns="406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991;p39">
              <a:extLst>
                <a:ext uri="{FF2B5EF4-FFF2-40B4-BE49-F238E27FC236}">
                  <a16:creationId xmlns:a16="http://schemas.microsoft.com/office/drawing/2014/main" id="{D9C20248-EA0B-CDE5-4288-20FBE41FAD22}"/>
                </a:ext>
              </a:extLst>
            </p:cNvPr>
            <p:cNvSpPr/>
            <p:nvPr/>
          </p:nvSpPr>
          <p:spPr>
            <a:xfrm>
              <a:off x="6793962" y="2553261"/>
              <a:ext cx="216115" cy="315207"/>
            </a:xfrm>
            <a:custGeom>
              <a:avLst/>
              <a:gdLst/>
              <a:ahLst/>
              <a:cxnLst/>
              <a:rect l="l" t="t" r="r" b="b"/>
              <a:pathLst>
                <a:path w="229" h="334" extrusionOk="0">
                  <a:moveTo>
                    <a:pt x="120" y="285"/>
                  </a:moveTo>
                  <a:lnTo>
                    <a:pt x="229" y="268"/>
                  </a:lnTo>
                  <a:lnTo>
                    <a:pt x="229" y="312"/>
                  </a:lnTo>
                  <a:lnTo>
                    <a:pt x="89" y="334"/>
                  </a:lnTo>
                  <a:lnTo>
                    <a:pt x="0" y="29"/>
                  </a:lnTo>
                  <a:lnTo>
                    <a:pt x="101" y="0"/>
                  </a:lnTo>
                  <a:lnTo>
                    <a:pt x="114" y="42"/>
                  </a:lnTo>
                  <a:lnTo>
                    <a:pt x="55" y="59"/>
                  </a:lnTo>
                  <a:lnTo>
                    <a:pt x="120" y="28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992;p39">
              <a:extLst>
                <a:ext uri="{FF2B5EF4-FFF2-40B4-BE49-F238E27FC236}">
                  <a16:creationId xmlns:a16="http://schemas.microsoft.com/office/drawing/2014/main" id="{4A08A23F-353D-B2BB-C4FE-082CF0304BB6}"/>
                </a:ext>
              </a:extLst>
            </p:cNvPr>
            <p:cNvSpPr/>
            <p:nvPr/>
          </p:nvSpPr>
          <p:spPr>
            <a:xfrm>
              <a:off x="7142200" y="3556449"/>
              <a:ext cx="18875" cy="1042824"/>
            </a:xfrm>
            <a:custGeom>
              <a:avLst/>
              <a:gdLst/>
              <a:ahLst/>
              <a:cxnLst/>
              <a:rect l="l" t="t" r="r" b="b"/>
              <a:pathLst>
                <a:path w="20" h="1105" extrusionOk="0">
                  <a:moveTo>
                    <a:pt x="0" y="0"/>
                  </a:moveTo>
                  <a:lnTo>
                    <a:pt x="20" y="0"/>
                  </a:lnTo>
                  <a:lnTo>
                    <a:pt x="20" y="1105"/>
                  </a:lnTo>
                  <a:lnTo>
                    <a:pt x="0" y="1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993;p39">
              <a:extLst>
                <a:ext uri="{FF2B5EF4-FFF2-40B4-BE49-F238E27FC236}">
                  <a16:creationId xmlns:a16="http://schemas.microsoft.com/office/drawing/2014/main" id="{F5E83157-8385-0986-4755-25ABD3E55E9D}"/>
                </a:ext>
              </a:extLst>
            </p:cNvPr>
            <p:cNvSpPr/>
            <p:nvPr/>
          </p:nvSpPr>
          <p:spPr>
            <a:xfrm>
              <a:off x="6849642" y="3670640"/>
              <a:ext cx="18875" cy="520940"/>
            </a:xfrm>
            <a:custGeom>
              <a:avLst/>
              <a:gdLst/>
              <a:ahLst/>
              <a:cxnLst/>
              <a:rect l="l" t="t" r="r" b="b"/>
              <a:pathLst>
                <a:path w="20" h="552" extrusionOk="0">
                  <a:moveTo>
                    <a:pt x="0" y="0"/>
                  </a:moveTo>
                  <a:lnTo>
                    <a:pt x="20" y="0"/>
                  </a:lnTo>
                  <a:lnTo>
                    <a:pt x="20" y="55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994;p39">
              <a:extLst>
                <a:ext uri="{FF2B5EF4-FFF2-40B4-BE49-F238E27FC236}">
                  <a16:creationId xmlns:a16="http://schemas.microsoft.com/office/drawing/2014/main" id="{436E660E-3CE0-B2D9-DD70-9343F19D3276}"/>
                </a:ext>
              </a:extLst>
            </p:cNvPr>
            <p:cNvSpPr/>
            <p:nvPr/>
          </p:nvSpPr>
          <p:spPr>
            <a:xfrm>
              <a:off x="7348878" y="3556449"/>
              <a:ext cx="18875" cy="1042824"/>
            </a:xfrm>
            <a:custGeom>
              <a:avLst/>
              <a:gdLst/>
              <a:ahLst/>
              <a:cxnLst/>
              <a:rect l="l" t="t" r="r" b="b"/>
              <a:pathLst>
                <a:path w="20" h="1105" extrusionOk="0">
                  <a:moveTo>
                    <a:pt x="0" y="0"/>
                  </a:moveTo>
                  <a:lnTo>
                    <a:pt x="20" y="0"/>
                  </a:lnTo>
                  <a:lnTo>
                    <a:pt x="20" y="1105"/>
                  </a:lnTo>
                  <a:lnTo>
                    <a:pt x="0" y="1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212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995;p39">
              <a:extLst>
                <a:ext uri="{FF2B5EF4-FFF2-40B4-BE49-F238E27FC236}">
                  <a16:creationId xmlns:a16="http://schemas.microsoft.com/office/drawing/2014/main" id="{7D99EE18-2A23-3F1A-AE58-BE47CF24E449}"/>
                </a:ext>
              </a:extLst>
            </p:cNvPr>
            <p:cNvSpPr/>
            <p:nvPr/>
          </p:nvSpPr>
          <p:spPr>
            <a:xfrm>
              <a:off x="6775087" y="3654597"/>
              <a:ext cx="583228" cy="31143"/>
            </a:xfrm>
            <a:custGeom>
              <a:avLst/>
              <a:gdLst/>
              <a:ahLst/>
              <a:cxnLst/>
              <a:rect l="l" t="t" r="r" b="b"/>
              <a:pathLst>
                <a:path w="618" h="33" extrusionOk="0">
                  <a:moveTo>
                    <a:pt x="0" y="0"/>
                  </a:moveTo>
                  <a:lnTo>
                    <a:pt x="618" y="0"/>
                  </a:lnTo>
                  <a:lnTo>
                    <a:pt x="618" y="33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996;p39">
              <a:extLst>
                <a:ext uri="{FF2B5EF4-FFF2-40B4-BE49-F238E27FC236}">
                  <a16:creationId xmlns:a16="http://schemas.microsoft.com/office/drawing/2014/main" id="{E6D95C5B-924B-1633-DD07-68EA09DBE7ED}"/>
                </a:ext>
              </a:extLst>
            </p:cNvPr>
            <p:cNvSpPr/>
            <p:nvPr/>
          </p:nvSpPr>
          <p:spPr>
            <a:xfrm>
              <a:off x="6774144" y="4191581"/>
              <a:ext cx="170816" cy="241596"/>
            </a:xfrm>
            <a:custGeom>
              <a:avLst/>
              <a:gdLst/>
              <a:ahLst/>
              <a:cxnLst/>
              <a:rect l="l" t="t" r="r" b="b"/>
              <a:pathLst>
                <a:path w="181" h="256" extrusionOk="0">
                  <a:moveTo>
                    <a:pt x="178" y="128"/>
                  </a:moveTo>
                  <a:cubicBezTo>
                    <a:pt x="167" y="120"/>
                    <a:pt x="147" y="132"/>
                    <a:pt x="136" y="159"/>
                  </a:cubicBezTo>
                  <a:cubicBezTo>
                    <a:pt x="127" y="179"/>
                    <a:pt x="117" y="201"/>
                    <a:pt x="89" y="202"/>
                  </a:cubicBezTo>
                  <a:cubicBezTo>
                    <a:pt x="70" y="203"/>
                    <a:pt x="54" y="187"/>
                    <a:pt x="54" y="167"/>
                  </a:cubicBezTo>
                  <a:cubicBezTo>
                    <a:pt x="54" y="152"/>
                    <a:pt x="63" y="140"/>
                    <a:pt x="76" y="134"/>
                  </a:cubicBezTo>
                  <a:lnTo>
                    <a:pt x="76" y="134"/>
                  </a:lnTo>
                  <a:cubicBezTo>
                    <a:pt x="77" y="134"/>
                    <a:pt x="100" y="118"/>
                    <a:pt x="109" y="110"/>
                  </a:cubicBezTo>
                  <a:cubicBezTo>
                    <a:pt x="114" y="105"/>
                    <a:pt x="117" y="97"/>
                    <a:pt x="119" y="91"/>
                  </a:cubicBezTo>
                  <a:cubicBezTo>
                    <a:pt x="120" y="88"/>
                    <a:pt x="123" y="86"/>
                    <a:pt x="127" y="86"/>
                  </a:cubicBezTo>
                  <a:lnTo>
                    <a:pt x="128" y="86"/>
                  </a:lnTo>
                  <a:cubicBezTo>
                    <a:pt x="134" y="86"/>
                    <a:pt x="139" y="81"/>
                    <a:pt x="139" y="76"/>
                  </a:cubicBezTo>
                  <a:cubicBezTo>
                    <a:pt x="139" y="70"/>
                    <a:pt x="134" y="65"/>
                    <a:pt x="128" y="65"/>
                  </a:cubicBezTo>
                  <a:lnTo>
                    <a:pt x="121" y="65"/>
                  </a:lnTo>
                  <a:cubicBezTo>
                    <a:pt x="116" y="65"/>
                    <a:pt x="113" y="61"/>
                    <a:pt x="113" y="56"/>
                  </a:cubicBezTo>
                  <a:lnTo>
                    <a:pt x="113" y="0"/>
                  </a:lnTo>
                  <a:lnTo>
                    <a:pt x="68" y="0"/>
                  </a:lnTo>
                  <a:lnTo>
                    <a:pt x="68" y="67"/>
                  </a:lnTo>
                  <a:cubicBezTo>
                    <a:pt x="68" y="74"/>
                    <a:pt x="63" y="82"/>
                    <a:pt x="56" y="85"/>
                  </a:cubicBezTo>
                  <a:cubicBezTo>
                    <a:pt x="24" y="97"/>
                    <a:pt x="1" y="128"/>
                    <a:pt x="0" y="164"/>
                  </a:cubicBezTo>
                  <a:cubicBezTo>
                    <a:pt x="-2" y="215"/>
                    <a:pt x="39" y="257"/>
                    <a:pt x="89" y="256"/>
                  </a:cubicBezTo>
                  <a:cubicBezTo>
                    <a:pt x="136" y="256"/>
                    <a:pt x="177" y="217"/>
                    <a:pt x="178" y="170"/>
                  </a:cubicBezTo>
                  <a:cubicBezTo>
                    <a:pt x="178" y="166"/>
                    <a:pt x="178" y="163"/>
                    <a:pt x="178" y="159"/>
                  </a:cubicBezTo>
                  <a:cubicBezTo>
                    <a:pt x="177" y="154"/>
                    <a:pt x="178" y="149"/>
                    <a:pt x="179" y="145"/>
                  </a:cubicBezTo>
                  <a:cubicBezTo>
                    <a:pt x="181" y="138"/>
                    <a:pt x="181" y="132"/>
                    <a:pt x="178" y="1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997;p39">
              <a:extLst>
                <a:ext uri="{FF2B5EF4-FFF2-40B4-BE49-F238E27FC236}">
                  <a16:creationId xmlns:a16="http://schemas.microsoft.com/office/drawing/2014/main" id="{3B4A417A-3EBE-052B-67B4-8751A852224D}"/>
                </a:ext>
              </a:extLst>
            </p:cNvPr>
            <p:cNvSpPr/>
            <p:nvPr/>
          </p:nvSpPr>
          <p:spPr>
            <a:xfrm>
              <a:off x="7147863" y="3673472"/>
              <a:ext cx="214228" cy="207621"/>
            </a:xfrm>
            <a:custGeom>
              <a:avLst/>
              <a:gdLst/>
              <a:ahLst/>
              <a:cxnLst/>
              <a:rect l="l" t="t" r="r" b="b"/>
              <a:pathLst>
                <a:path w="227" h="220" extrusionOk="0">
                  <a:moveTo>
                    <a:pt x="0" y="5"/>
                  </a:moveTo>
                  <a:lnTo>
                    <a:pt x="5" y="0"/>
                  </a:lnTo>
                  <a:lnTo>
                    <a:pt x="227" y="215"/>
                  </a:lnTo>
                  <a:lnTo>
                    <a:pt x="222" y="2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4200" rIns="90000" bIns="34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998;p39">
              <a:extLst>
                <a:ext uri="{FF2B5EF4-FFF2-40B4-BE49-F238E27FC236}">
                  <a16:creationId xmlns:a16="http://schemas.microsoft.com/office/drawing/2014/main" id="{D943696B-1276-08F8-BC97-486007808C7F}"/>
                </a:ext>
              </a:extLst>
            </p:cNvPr>
            <p:cNvSpPr/>
            <p:nvPr/>
          </p:nvSpPr>
          <p:spPr>
            <a:xfrm>
              <a:off x="7147863" y="3673472"/>
              <a:ext cx="214228" cy="207621"/>
            </a:xfrm>
            <a:custGeom>
              <a:avLst/>
              <a:gdLst/>
              <a:ahLst/>
              <a:cxnLst/>
              <a:rect l="l" t="t" r="r" b="b"/>
              <a:pathLst>
                <a:path w="227" h="220" extrusionOk="0">
                  <a:moveTo>
                    <a:pt x="0" y="215"/>
                  </a:moveTo>
                  <a:lnTo>
                    <a:pt x="222" y="0"/>
                  </a:lnTo>
                  <a:lnTo>
                    <a:pt x="227" y="5"/>
                  </a:lnTo>
                  <a:lnTo>
                    <a:pt x="5" y="220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4200" rIns="90000" bIns="34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999;p39">
              <a:extLst>
                <a:ext uri="{FF2B5EF4-FFF2-40B4-BE49-F238E27FC236}">
                  <a16:creationId xmlns:a16="http://schemas.microsoft.com/office/drawing/2014/main" id="{2B986878-BF27-6303-8D96-46B4E0E3055D}"/>
                </a:ext>
              </a:extLst>
            </p:cNvPr>
            <p:cNvSpPr/>
            <p:nvPr/>
          </p:nvSpPr>
          <p:spPr>
            <a:xfrm>
              <a:off x="7147863" y="3895249"/>
              <a:ext cx="214228" cy="207621"/>
            </a:xfrm>
            <a:custGeom>
              <a:avLst/>
              <a:gdLst/>
              <a:ahLst/>
              <a:cxnLst/>
              <a:rect l="l" t="t" r="r" b="b"/>
              <a:pathLst>
                <a:path w="227" h="220" extrusionOk="0">
                  <a:moveTo>
                    <a:pt x="0" y="5"/>
                  </a:moveTo>
                  <a:lnTo>
                    <a:pt x="5" y="0"/>
                  </a:lnTo>
                  <a:lnTo>
                    <a:pt x="227" y="215"/>
                  </a:lnTo>
                  <a:lnTo>
                    <a:pt x="223" y="2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4200" rIns="90000" bIns="34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000;p39">
              <a:extLst>
                <a:ext uri="{FF2B5EF4-FFF2-40B4-BE49-F238E27FC236}">
                  <a16:creationId xmlns:a16="http://schemas.microsoft.com/office/drawing/2014/main" id="{F89284F5-B09E-B087-634C-23B1812C2E0A}"/>
                </a:ext>
              </a:extLst>
            </p:cNvPr>
            <p:cNvSpPr/>
            <p:nvPr/>
          </p:nvSpPr>
          <p:spPr>
            <a:xfrm>
              <a:off x="7147863" y="3894305"/>
              <a:ext cx="214228" cy="207621"/>
            </a:xfrm>
            <a:custGeom>
              <a:avLst/>
              <a:gdLst/>
              <a:ahLst/>
              <a:cxnLst/>
              <a:rect l="l" t="t" r="r" b="b"/>
              <a:pathLst>
                <a:path w="227" h="220" extrusionOk="0">
                  <a:moveTo>
                    <a:pt x="0" y="215"/>
                  </a:moveTo>
                  <a:lnTo>
                    <a:pt x="222" y="0"/>
                  </a:lnTo>
                  <a:lnTo>
                    <a:pt x="227" y="5"/>
                  </a:lnTo>
                  <a:lnTo>
                    <a:pt x="5" y="220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4200" rIns="90000" bIns="34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001;p39">
              <a:extLst>
                <a:ext uri="{FF2B5EF4-FFF2-40B4-BE49-F238E27FC236}">
                  <a16:creationId xmlns:a16="http://schemas.microsoft.com/office/drawing/2014/main" id="{10405867-3501-16EA-C7D5-11C4A37FA5EA}"/>
                </a:ext>
              </a:extLst>
            </p:cNvPr>
            <p:cNvSpPr/>
            <p:nvPr/>
          </p:nvSpPr>
          <p:spPr>
            <a:xfrm>
              <a:off x="7147863" y="4117026"/>
              <a:ext cx="214228" cy="206677"/>
            </a:xfrm>
            <a:custGeom>
              <a:avLst/>
              <a:gdLst/>
              <a:ahLst/>
              <a:cxnLst/>
              <a:rect l="l" t="t" r="r" b="b"/>
              <a:pathLst>
                <a:path w="227" h="219" extrusionOk="0">
                  <a:moveTo>
                    <a:pt x="0" y="5"/>
                  </a:moveTo>
                  <a:lnTo>
                    <a:pt x="5" y="0"/>
                  </a:lnTo>
                  <a:lnTo>
                    <a:pt x="227" y="214"/>
                  </a:lnTo>
                  <a:lnTo>
                    <a:pt x="223" y="21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3825" rIns="90000" bIns="33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002;p39">
              <a:extLst>
                <a:ext uri="{FF2B5EF4-FFF2-40B4-BE49-F238E27FC236}">
                  <a16:creationId xmlns:a16="http://schemas.microsoft.com/office/drawing/2014/main" id="{9DB537A9-0F61-67CC-F4DB-7EDE40DB59E2}"/>
                </a:ext>
              </a:extLst>
            </p:cNvPr>
            <p:cNvSpPr/>
            <p:nvPr/>
          </p:nvSpPr>
          <p:spPr>
            <a:xfrm>
              <a:off x="7147863" y="4116082"/>
              <a:ext cx="214228" cy="207621"/>
            </a:xfrm>
            <a:custGeom>
              <a:avLst/>
              <a:gdLst/>
              <a:ahLst/>
              <a:cxnLst/>
              <a:rect l="l" t="t" r="r" b="b"/>
              <a:pathLst>
                <a:path w="227" h="220" extrusionOk="0">
                  <a:moveTo>
                    <a:pt x="0" y="215"/>
                  </a:moveTo>
                  <a:lnTo>
                    <a:pt x="222" y="0"/>
                  </a:lnTo>
                  <a:lnTo>
                    <a:pt x="227" y="5"/>
                  </a:lnTo>
                  <a:lnTo>
                    <a:pt x="5" y="220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4200" rIns="90000" bIns="34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003;p39">
              <a:extLst>
                <a:ext uri="{FF2B5EF4-FFF2-40B4-BE49-F238E27FC236}">
                  <a16:creationId xmlns:a16="http://schemas.microsoft.com/office/drawing/2014/main" id="{7BFD0937-C138-3E3B-4BAC-B2EE8B853D3E}"/>
                </a:ext>
              </a:extLst>
            </p:cNvPr>
            <p:cNvSpPr/>
            <p:nvPr/>
          </p:nvSpPr>
          <p:spPr>
            <a:xfrm>
              <a:off x="7147863" y="4337859"/>
              <a:ext cx="215172" cy="207621"/>
            </a:xfrm>
            <a:custGeom>
              <a:avLst/>
              <a:gdLst/>
              <a:ahLst/>
              <a:cxnLst/>
              <a:rect l="l" t="t" r="r" b="b"/>
              <a:pathLst>
                <a:path w="228" h="220" extrusionOk="0">
                  <a:moveTo>
                    <a:pt x="0" y="5"/>
                  </a:moveTo>
                  <a:lnTo>
                    <a:pt x="5" y="0"/>
                  </a:lnTo>
                  <a:lnTo>
                    <a:pt x="228" y="215"/>
                  </a:lnTo>
                  <a:lnTo>
                    <a:pt x="223" y="22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4200" rIns="90000" bIns="34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004;p39">
              <a:extLst>
                <a:ext uri="{FF2B5EF4-FFF2-40B4-BE49-F238E27FC236}">
                  <a16:creationId xmlns:a16="http://schemas.microsoft.com/office/drawing/2014/main" id="{F02A74D5-6DCC-15C4-EC0F-8E9C2BD20E65}"/>
                </a:ext>
              </a:extLst>
            </p:cNvPr>
            <p:cNvSpPr/>
            <p:nvPr/>
          </p:nvSpPr>
          <p:spPr>
            <a:xfrm>
              <a:off x="7147863" y="4337859"/>
              <a:ext cx="214228" cy="206677"/>
            </a:xfrm>
            <a:custGeom>
              <a:avLst/>
              <a:gdLst/>
              <a:ahLst/>
              <a:cxnLst/>
              <a:rect l="l" t="t" r="r" b="b"/>
              <a:pathLst>
                <a:path w="227" h="219" extrusionOk="0">
                  <a:moveTo>
                    <a:pt x="0" y="214"/>
                  </a:moveTo>
                  <a:lnTo>
                    <a:pt x="222" y="0"/>
                  </a:lnTo>
                  <a:lnTo>
                    <a:pt x="227" y="5"/>
                  </a:lnTo>
                  <a:lnTo>
                    <a:pt x="5" y="219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3825" rIns="90000" bIns="33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005;p39">
              <a:extLst>
                <a:ext uri="{FF2B5EF4-FFF2-40B4-BE49-F238E27FC236}">
                  <a16:creationId xmlns:a16="http://schemas.microsoft.com/office/drawing/2014/main" id="{8BB7EE92-A0FD-A976-AE0D-8F750A209487}"/>
                </a:ext>
              </a:extLst>
            </p:cNvPr>
            <p:cNvSpPr/>
            <p:nvPr/>
          </p:nvSpPr>
          <p:spPr>
            <a:xfrm>
              <a:off x="7161075" y="4531324"/>
              <a:ext cx="187803" cy="30199"/>
            </a:xfrm>
            <a:custGeom>
              <a:avLst/>
              <a:gdLst/>
              <a:ahLst/>
              <a:cxnLst/>
              <a:rect l="l" t="t" r="r" b="b"/>
              <a:pathLst>
                <a:path w="199" h="32" extrusionOk="0">
                  <a:moveTo>
                    <a:pt x="0" y="0"/>
                  </a:moveTo>
                  <a:lnTo>
                    <a:pt x="199" y="0"/>
                  </a:lnTo>
                  <a:lnTo>
                    <a:pt x="199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6496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1454</Words>
  <Application>Microsoft Office PowerPoint</Application>
  <PresentationFormat>Widescreen</PresentationFormat>
  <Paragraphs>199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Yu Gothic UI</vt:lpstr>
      <vt:lpstr>Arial</vt:lpstr>
      <vt:lpstr>Arial Black</vt:lpstr>
      <vt:lpstr>Calibri</vt:lpstr>
      <vt:lpstr>Calibri Light</vt:lpstr>
      <vt:lpstr>Montserrat</vt:lpstr>
      <vt:lpstr>Poppins SemiBold</vt:lpstr>
      <vt:lpstr>Times New Roman</vt:lpstr>
      <vt:lpstr>Wingdings</vt:lpstr>
      <vt:lpstr>Office Theme</vt:lpstr>
      <vt:lpstr>Shramik Sevan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RAHUL SAGAR</dc:creator>
  <cp:lastModifiedBy>RAHUL SAGAR</cp:lastModifiedBy>
  <cp:revision>8</cp:revision>
  <dcterms:created xsi:type="dcterms:W3CDTF">2025-01-17T19:37:11Z</dcterms:created>
  <dcterms:modified xsi:type="dcterms:W3CDTF">2025-05-14T07:03:56Z</dcterms:modified>
</cp:coreProperties>
</file>